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75" r:id="rId5"/>
    <p:sldId id="276" r:id="rId6"/>
    <p:sldId id="277" r:id="rId7"/>
    <p:sldId id="278" r:id="rId8"/>
    <p:sldId id="264" r:id="rId9"/>
    <p:sldId id="279" r:id="rId10"/>
    <p:sldId id="282" r:id="rId11"/>
    <p:sldId id="283" r:id="rId12"/>
    <p:sldId id="280" r:id="rId13"/>
    <p:sldId id="285" r:id="rId14"/>
    <p:sldId id="284" r:id="rId15"/>
    <p:sldId id="286" r:id="rId16"/>
    <p:sldId id="297" r:id="rId17"/>
    <p:sldId id="288" r:id="rId18"/>
    <p:sldId id="296" r:id="rId19"/>
    <p:sldId id="294" r:id="rId20"/>
    <p:sldId id="298" r:id="rId21"/>
    <p:sldId id="287" r:id="rId22"/>
    <p:sldId id="293" r:id="rId23"/>
    <p:sldId id="289" r:id="rId24"/>
    <p:sldId id="290" r:id="rId25"/>
    <p:sldId id="295" r:id="rId26"/>
    <p:sldId id="291" r:id="rId27"/>
    <p:sldId id="299" r:id="rId28"/>
    <p:sldId id="274" r:id="rId29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  <p:embeddedFont>
      <p:font typeface="IBM Plex Sans" panose="020B0503050203000203" pitchFamily="34" charset="0"/>
      <p:regular r:id="rId36"/>
      <p:bold r:id="rId37"/>
      <p:italic r:id="rId38"/>
      <p:boldItalic r:id="rId39"/>
    </p:embeddedFont>
    <p:embeddedFont>
      <p:font typeface="IBM Plex Sans Medium" panose="020B0603050203000203" pitchFamily="34" charset="0"/>
      <p:regular r:id="rId40"/>
      <p:bold r:id="rId41"/>
      <p:italic r:id="rId42"/>
      <p:boldItalic r:id="rId43"/>
    </p:embeddedFont>
    <p:embeddedFont>
      <p:font typeface="IBM Plex Sans SemiBold" panose="020B0703050203000203" pitchFamily="34" charset="0"/>
      <p:regular r:id="rId44"/>
      <p:bold r:id="rId45"/>
      <p:italic r:id="rId46"/>
      <p:boldItalic r:id="rId47"/>
    </p:embeddedFont>
    <p:embeddedFont>
      <p:font typeface="July" panose="020006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2" roundtripDataSignature="AMtx7mhhVzWeOpetmw/O1sh46ytUh/ce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customschemas.google.com/relationships/presentationmetadata" Target="meta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1024062304 - Md Nazmul Alam Munna" userId="86d92271-b124-4350-a07a-52cced316db1" providerId="ADAL" clId="{03515100-5565-4843-93EC-67D2EE4C74CB}"/>
    <pc:docChg chg="undo custSel addSld delSld modSld sldOrd">
      <pc:chgData name="1024062304 - Md Nazmul Alam Munna" userId="86d92271-b124-4350-a07a-52cced316db1" providerId="ADAL" clId="{03515100-5565-4843-93EC-67D2EE4C74CB}" dt="2026-02-01T07:41:13.728" v="539" actId="1036"/>
      <pc:docMkLst>
        <pc:docMk/>
      </pc:docMkLst>
      <pc:sldChg chg="delSp modSp">
        <pc:chgData name="1024062304 - Md Nazmul Alam Munna" userId="86d92271-b124-4350-a07a-52cced316db1" providerId="ADAL" clId="{03515100-5565-4843-93EC-67D2EE4C74CB}" dt="2026-02-01T06:46:37.517" v="406" actId="165"/>
        <pc:sldMkLst>
          <pc:docMk/>
          <pc:sldMk cId="0" sldId="258"/>
        </pc:sldMkLst>
        <pc:spChg chg="mod">
          <ac:chgData name="1024062304 - Md Nazmul Alam Munna" userId="86d92271-b124-4350-a07a-52cced316db1" providerId="ADAL" clId="{03515100-5565-4843-93EC-67D2EE4C74CB}" dt="2026-02-01T06:46:37.517" v="406" actId="165"/>
          <ac:spMkLst>
            <pc:docMk/>
            <pc:sldMk cId="0" sldId="258"/>
            <ac:spMk id="5" creationId="{0D6574C1-CFE0-4DE9-ADF8-A66C227FC5C3}"/>
          </ac:spMkLst>
        </pc:spChg>
        <pc:spChg chg="mod">
          <ac:chgData name="1024062304 - Md Nazmul Alam Munna" userId="86d92271-b124-4350-a07a-52cced316db1" providerId="ADAL" clId="{03515100-5565-4843-93EC-67D2EE4C74CB}" dt="2026-02-01T06:46:37.517" v="406" actId="165"/>
          <ac:spMkLst>
            <pc:docMk/>
            <pc:sldMk cId="0" sldId="258"/>
            <ac:spMk id="10" creationId="{E7460C7F-4984-4BFC-907D-CB4FF7DDBDBE}"/>
          </ac:spMkLst>
        </pc:spChg>
        <pc:spChg chg="mod">
          <ac:chgData name="1024062304 - Md Nazmul Alam Munna" userId="86d92271-b124-4350-a07a-52cced316db1" providerId="ADAL" clId="{03515100-5565-4843-93EC-67D2EE4C74CB}" dt="2026-02-01T06:46:37.517" v="406" actId="165"/>
          <ac:spMkLst>
            <pc:docMk/>
            <pc:sldMk cId="0" sldId="258"/>
            <ac:spMk id="20" creationId="{48AB64E8-317F-4A2F-9E1B-873A67F39FF8}"/>
          </ac:spMkLst>
        </pc:spChg>
        <pc:spChg chg="mod">
          <ac:chgData name="1024062304 - Md Nazmul Alam Munna" userId="86d92271-b124-4350-a07a-52cced316db1" providerId="ADAL" clId="{03515100-5565-4843-93EC-67D2EE4C74CB}" dt="2026-02-01T06:46:37.517" v="406" actId="165"/>
          <ac:spMkLst>
            <pc:docMk/>
            <pc:sldMk cId="0" sldId="258"/>
            <ac:spMk id="22" creationId="{239C68FC-E9F3-4D84-B551-1809791C5A87}"/>
          </ac:spMkLst>
        </pc:spChg>
        <pc:spChg chg="mod topLvl">
          <ac:chgData name="1024062304 - Md Nazmul Alam Munna" userId="86d92271-b124-4350-a07a-52cced316db1" providerId="ADAL" clId="{03515100-5565-4843-93EC-67D2EE4C74CB}" dt="2026-02-01T06:46:37.517" v="406" actId="165"/>
          <ac:spMkLst>
            <pc:docMk/>
            <pc:sldMk cId="0" sldId="258"/>
            <ac:spMk id="26" creationId="{E2B9DF85-3F92-41FD-B777-F2E6E0054A1F}"/>
          </ac:spMkLst>
        </pc:spChg>
        <pc:spChg chg="mod">
          <ac:chgData name="1024062304 - Md Nazmul Alam Munna" userId="86d92271-b124-4350-a07a-52cced316db1" providerId="ADAL" clId="{03515100-5565-4843-93EC-67D2EE4C74CB}" dt="2026-02-01T06:46:37.517" v="406" actId="165"/>
          <ac:spMkLst>
            <pc:docMk/>
            <pc:sldMk cId="0" sldId="258"/>
            <ac:spMk id="30" creationId="{B6538DB6-2FC0-4B11-9926-A46210B57E66}"/>
          </ac:spMkLst>
        </pc:spChg>
        <pc:spChg chg="mod">
          <ac:chgData name="1024062304 - Md Nazmul Alam Munna" userId="86d92271-b124-4350-a07a-52cced316db1" providerId="ADAL" clId="{03515100-5565-4843-93EC-67D2EE4C74CB}" dt="2026-02-01T06:46:37.517" v="406" actId="165"/>
          <ac:spMkLst>
            <pc:docMk/>
            <pc:sldMk cId="0" sldId="258"/>
            <ac:spMk id="31" creationId="{DEF6726E-1B7D-4C9C-93BE-B45484EE9A5E}"/>
          </ac:spMkLst>
        </pc:spChg>
        <pc:grpChg chg="mod topLvl">
          <ac:chgData name="1024062304 - Md Nazmul Alam Munna" userId="86d92271-b124-4350-a07a-52cced316db1" providerId="ADAL" clId="{03515100-5565-4843-93EC-67D2EE4C74CB}" dt="2026-02-01T06:46:37.517" v="406" actId="165"/>
          <ac:grpSpMkLst>
            <pc:docMk/>
            <pc:sldMk cId="0" sldId="258"/>
            <ac:grpSpMk id="6" creationId="{3621E7B5-2ED5-4A06-BD36-FD26CE1DDE83}"/>
          </ac:grpSpMkLst>
        </pc:grpChg>
        <pc:grpChg chg="mod topLvl">
          <ac:chgData name="1024062304 - Md Nazmul Alam Munna" userId="86d92271-b124-4350-a07a-52cced316db1" providerId="ADAL" clId="{03515100-5565-4843-93EC-67D2EE4C74CB}" dt="2026-02-01T06:46:37.517" v="406" actId="165"/>
          <ac:grpSpMkLst>
            <pc:docMk/>
            <pc:sldMk cId="0" sldId="258"/>
            <ac:grpSpMk id="11" creationId="{D92F4D08-D5FD-4A90-AFD1-58422378B3EC}"/>
          </ac:grpSpMkLst>
        </pc:grpChg>
        <pc:grpChg chg="del">
          <ac:chgData name="1024062304 - Md Nazmul Alam Munna" userId="86d92271-b124-4350-a07a-52cced316db1" providerId="ADAL" clId="{03515100-5565-4843-93EC-67D2EE4C74CB}" dt="2026-02-01T06:46:37.517" v="406" actId="165"/>
          <ac:grpSpMkLst>
            <pc:docMk/>
            <pc:sldMk cId="0" sldId="258"/>
            <ac:grpSpMk id="12" creationId="{BE94C6D7-23EB-4118-A5AF-8EF622DD6C75}"/>
          </ac:grpSpMkLst>
        </pc:grpChg>
        <pc:picChg chg="mod topLvl">
          <ac:chgData name="1024062304 - Md Nazmul Alam Munna" userId="86d92271-b124-4350-a07a-52cced316db1" providerId="ADAL" clId="{03515100-5565-4843-93EC-67D2EE4C74CB}" dt="2026-02-01T06:46:37.517" v="406" actId="165"/>
          <ac:picMkLst>
            <pc:docMk/>
            <pc:sldMk cId="0" sldId="258"/>
            <ac:picMk id="129" creationId="{00000000-0000-0000-0000-000000000000}"/>
          </ac:picMkLst>
        </pc:picChg>
      </pc:sldChg>
      <pc:sldChg chg="modSp mod">
        <pc:chgData name="1024062304 - Md Nazmul Alam Munna" userId="86d92271-b124-4350-a07a-52cced316db1" providerId="ADAL" clId="{03515100-5565-4843-93EC-67D2EE4C74CB}" dt="2026-02-01T06:38:17.322" v="368" actId="20577"/>
        <pc:sldMkLst>
          <pc:docMk/>
          <pc:sldMk cId="0" sldId="264"/>
        </pc:sldMkLst>
        <pc:spChg chg="mod">
          <ac:chgData name="1024062304 - Md Nazmul Alam Munna" userId="86d92271-b124-4350-a07a-52cced316db1" providerId="ADAL" clId="{03515100-5565-4843-93EC-67D2EE4C74CB}" dt="2026-02-01T06:38:17.322" v="368" actId="20577"/>
          <ac:spMkLst>
            <pc:docMk/>
            <pc:sldMk cId="0" sldId="264"/>
            <ac:spMk id="229" creationId="{00000000-0000-0000-0000-000000000000}"/>
          </ac:spMkLst>
        </pc:spChg>
      </pc:sldChg>
      <pc:sldChg chg="addSp delSp modSp mod">
        <pc:chgData name="1024062304 - Md Nazmul Alam Munna" userId="86d92271-b124-4350-a07a-52cced316db1" providerId="ADAL" clId="{03515100-5565-4843-93EC-67D2EE4C74CB}" dt="2026-02-01T06:48:27.309" v="425" actId="1076"/>
        <pc:sldMkLst>
          <pc:docMk/>
          <pc:sldMk cId="1180031666" sldId="275"/>
        </pc:sldMkLst>
        <pc:spChg chg="mod">
          <ac:chgData name="1024062304 - Md Nazmul Alam Munna" userId="86d92271-b124-4350-a07a-52cced316db1" providerId="ADAL" clId="{03515100-5565-4843-93EC-67D2EE4C74CB}" dt="2026-02-01T06:47:09.594" v="411" actId="165"/>
          <ac:spMkLst>
            <pc:docMk/>
            <pc:sldMk cId="1180031666" sldId="275"/>
            <ac:spMk id="4" creationId="{7882F511-D5EE-4370-BCDF-6E15AC8BFD30}"/>
          </ac:spMkLst>
        </pc:spChg>
        <pc:spChg chg="mod">
          <ac:chgData name="1024062304 - Md Nazmul Alam Munna" userId="86d92271-b124-4350-a07a-52cced316db1" providerId="ADAL" clId="{03515100-5565-4843-93EC-67D2EE4C74CB}" dt="2026-02-01T06:47:09.594" v="411" actId="165"/>
          <ac:spMkLst>
            <pc:docMk/>
            <pc:sldMk cId="1180031666" sldId="275"/>
            <ac:spMk id="18" creationId="{41072F9A-632D-43D7-8620-54F88F897BC2}"/>
          </ac:spMkLst>
        </pc:spChg>
        <pc:spChg chg="mod">
          <ac:chgData name="1024062304 - Md Nazmul Alam Munna" userId="86d92271-b124-4350-a07a-52cced316db1" providerId="ADAL" clId="{03515100-5565-4843-93EC-67D2EE4C74CB}" dt="2026-02-01T06:47:09.594" v="411" actId="165"/>
          <ac:spMkLst>
            <pc:docMk/>
            <pc:sldMk cId="1180031666" sldId="275"/>
            <ac:spMk id="19" creationId="{C0499EF4-630F-46DC-A35C-23383041F758}"/>
          </ac:spMkLst>
        </pc:spChg>
        <pc:spChg chg="mod">
          <ac:chgData name="1024062304 - Md Nazmul Alam Munna" userId="86d92271-b124-4350-a07a-52cced316db1" providerId="ADAL" clId="{03515100-5565-4843-93EC-67D2EE4C74CB}" dt="2026-02-01T06:47:09.594" v="411" actId="165"/>
          <ac:spMkLst>
            <pc:docMk/>
            <pc:sldMk cId="1180031666" sldId="275"/>
            <ac:spMk id="20" creationId="{4510C67E-C2A3-45DA-B89B-F0251EFA0197}"/>
          </ac:spMkLst>
        </pc:spChg>
        <pc:spChg chg="add mod">
          <ac:chgData name="1024062304 - Md Nazmul Alam Munna" userId="86d92271-b124-4350-a07a-52cced316db1" providerId="ADAL" clId="{03515100-5565-4843-93EC-67D2EE4C74CB}" dt="2026-02-01T06:47:45.044" v="418" actId="14100"/>
          <ac:spMkLst>
            <pc:docMk/>
            <pc:sldMk cId="1180031666" sldId="275"/>
            <ac:spMk id="22" creationId="{9B81098A-DE7C-45D0-B83A-C383D604C457}"/>
          </ac:spMkLst>
        </pc:spChg>
        <pc:spChg chg="mod">
          <ac:chgData name="1024062304 - Md Nazmul Alam Munna" userId="86d92271-b124-4350-a07a-52cced316db1" providerId="ADAL" clId="{03515100-5565-4843-93EC-67D2EE4C74CB}" dt="2026-02-01T06:48:07.465" v="421" actId="164"/>
          <ac:spMkLst>
            <pc:docMk/>
            <pc:sldMk cId="1180031666" sldId="275"/>
            <ac:spMk id="26" creationId="{2E0B195D-FE6E-400F-A2C1-3695D7576763}"/>
          </ac:spMkLst>
        </pc:spChg>
        <pc:spChg chg="mod">
          <ac:chgData name="1024062304 - Md Nazmul Alam Munna" userId="86d92271-b124-4350-a07a-52cced316db1" providerId="ADAL" clId="{03515100-5565-4843-93EC-67D2EE4C74CB}" dt="2026-02-01T06:35:43.515" v="363" actId="20577"/>
          <ac:spMkLst>
            <pc:docMk/>
            <pc:sldMk cId="1180031666" sldId="275"/>
            <ac:spMk id="122" creationId="{00000000-0000-0000-0000-000000000000}"/>
          </ac:spMkLst>
        </pc:spChg>
        <pc:grpChg chg="add mod">
          <ac:chgData name="1024062304 - Md Nazmul Alam Munna" userId="86d92271-b124-4350-a07a-52cced316db1" providerId="ADAL" clId="{03515100-5565-4843-93EC-67D2EE4C74CB}" dt="2026-02-01T06:48:16.063" v="423" actId="1076"/>
          <ac:grpSpMkLst>
            <pc:docMk/>
            <pc:sldMk cId="1180031666" sldId="275"/>
            <ac:grpSpMk id="2" creationId="{EB3DD8AA-43C9-4DBE-A44C-5D921D021706}"/>
          </ac:grpSpMkLst>
        </pc:grpChg>
        <pc:grpChg chg="mod topLvl">
          <ac:chgData name="1024062304 - Md Nazmul Alam Munna" userId="86d92271-b124-4350-a07a-52cced316db1" providerId="ADAL" clId="{03515100-5565-4843-93EC-67D2EE4C74CB}" dt="2026-02-01T06:48:07.465" v="421" actId="164"/>
          <ac:grpSpMkLst>
            <pc:docMk/>
            <pc:sldMk cId="1180031666" sldId="275"/>
            <ac:grpSpMk id="5" creationId="{B194E8CB-4781-4A87-BF3E-65B89E85EDC3}"/>
          </ac:grpSpMkLst>
        </pc:grpChg>
        <pc:grpChg chg="add mod">
          <ac:chgData name="1024062304 - Md Nazmul Alam Munna" userId="86d92271-b124-4350-a07a-52cced316db1" providerId="ADAL" clId="{03515100-5565-4843-93EC-67D2EE4C74CB}" dt="2026-02-01T06:48:27.309" v="425" actId="1076"/>
          <ac:grpSpMkLst>
            <pc:docMk/>
            <pc:sldMk cId="1180031666" sldId="275"/>
            <ac:grpSpMk id="6" creationId="{966E1675-AD5D-4F56-9C96-7F9F3070B287}"/>
          </ac:grpSpMkLst>
        </pc:grpChg>
        <pc:grpChg chg="del">
          <ac:chgData name="1024062304 - Md Nazmul Alam Munna" userId="86d92271-b124-4350-a07a-52cced316db1" providerId="ADAL" clId="{03515100-5565-4843-93EC-67D2EE4C74CB}" dt="2026-02-01T06:47:09.594" v="411" actId="165"/>
          <ac:grpSpMkLst>
            <pc:docMk/>
            <pc:sldMk cId="1180031666" sldId="275"/>
            <ac:grpSpMk id="7" creationId="{EA0B89A0-D61F-45EF-90B5-BC3093248E7B}"/>
          </ac:grpSpMkLst>
        </pc:grpChg>
        <pc:picChg chg="mod topLvl">
          <ac:chgData name="1024062304 - Md Nazmul Alam Munna" userId="86d92271-b124-4350-a07a-52cced316db1" providerId="ADAL" clId="{03515100-5565-4843-93EC-67D2EE4C74CB}" dt="2026-02-01T06:48:19.728" v="424" actId="1076"/>
          <ac:picMkLst>
            <pc:docMk/>
            <pc:sldMk cId="1180031666" sldId="275"/>
            <ac:picMk id="3" creationId="{8C496360-7B5E-453E-8CD1-A1BFAD9D9849}"/>
          </ac:picMkLst>
        </pc:picChg>
        <pc:picChg chg="add mod">
          <ac:chgData name="1024062304 - Md Nazmul Alam Munna" userId="86d92271-b124-4350-a07a-52cced316db1" providerId="ADAL" clId="{03515100-5565-4843-93EC-67D2EE4C74CB}" dt="2026-02-01T06:46:50.450" v="408" actId="164"/>
          <ac:picMkLst>
            <pc:docMk/>
            <pc:sldMk cId="1180031666" sldId="275"/>
            <ac:picMk id="21" creationId="{E2C5F1F7-250A-4D35-A886-E10FAA8DE1C7}"/>
          </ac:picMkLst>
        </pc:picChg>
      </pc:sldChg>
      <pc:sldChg chg="addSp modSp mod">
        <pc:chgData name="1024062304 - Md Nazmul Alam Munna" userId="86d92271-b124-4350-a07a-52cced316db1" providerId="ADAL" clId="{03515100-5565-4843-93EC-67D2EE4C74CB}" dt="2026-02-01T07:06:33.553" v="446" actId="1035"/>
        <pc:sldMkLst>
          <pc:docMk/>
          <pc:sldMk cId="2180257987" sldId="276"/>
        </pc:sldMkLst>
        <pc:spChg chg="add mod">
          <ac:chgData name="1024062304 - Md Nazmul Alam Munna" userId="86d92271-b124-4350-a07a-52cced316db1" providerId="ADAL" clId="{03515100-5565-4843-93EC-67D2EE4C74CB}" dt="2026-02-01T07:06:33.553" v="446" actId="1035"/>
          <ac:spMkLst>
            <pc:docMk/>
            <pc:sldMk cId="2180257987" sldId="276"/>
            <ac:spMk id="16" creationId="{CE31FE53-162B-40B1-9240-59E296B81D6B}"/>
          </ac:spMkLst>
        </pc:spChg>
        <pc:spChg chg="mod">
          <ac:chgData name="1024062304 - Md Nazmul Alam Munna" userId="86d92271-b124-4350-a07a-52cced316db1" providerId="ADAL" clId="{03515100-5565-4843-93EC-67D2EE4C74CB}" dt="2026-02-01T07:06:33.553" v="446" actId="1035"/>
          <ac:spMkLst>
            <pc:docMk/>
            <pc:sldMk cId="2180257987" sldId="276"/>
            <ac:spMk id="23" creationId="{3866C0AD-8404-49FE-9E41-6084FD7227C5}"/>
          </ac:spMkLst>
        </pc:spChg>
        <pc:spChg chg="mod">
          <ac:chgData name="1024062304 - Md Nazmul Alam Munna" userId="86d92271-b124-4350-a07a-52cced316db1" providerId="ADAL" clId="{03515100-5565-4843-93EC-67D2EE4C74CB}" dt="2026-02-01T07:06:33.553" v="446" actId="1035"/>
          <ac:spMkLst>
            <pc:docMk/>
            <pc:sldMk cId="2180257987" sldId="276"/>
            <ac:spMk id="25" creationId="{87DE17FF-98BF-43F7-9E26-24861557CD1C}"/>
          </ac:spMkLst>
        </pc:spChg>
        <pc:spChg chg="mod">
          <ac:chgData name="1024062304 - Md Nazmul Alam Munna" userId="86d92271-b124-4350-a07a-52cced316db1" providerId="ADAL" clId="{03515100-5565-4843-93EC-67D2EE4C74CB}" dt="2026-02-01T06:35:51.207" v="364" actId="20577"/>
          <ac:spMkLst>
            <pc:docMk/>
            <pc:sldMk cId="2180257987" sldId="276"/>
            <ac:spMk id="122" creationId="{00000000-0000-0000-0000-000000000000}"/>
          </ac:spMkLst>
        </pc:spChg>
        <pc:picChg chg="mod">
          <ac:chgData name="1024062304 - Md Nazmul Alam Munna" userId="86d92271-b124-4350-a07a-52cced316db1" providerId="ADAL" clId="{03515100-5565-4843-93EC-67D2EE4C74CB}" dt="2026-02-01T07:06:33.553" v="446" actId="1035"/>
          <ac:picMkLst>
            <pc:docMk/>
            <pc:sldMk cId="2180257987" sldId="276"/>
            <ac:picMk id="6" creationId="{457858A7-775B-4B35-8102-4B794B774692}"/>
          </ac:picMkLst>
        </pc:picChg>
      </pc:sldChg>
      <pc:sldChg chg="delSp modSp mod">
        <pc:chgData name="1024062304 - Md Nazmul Alam Munna" userId="86d92271-b124-4350-a07a-52cced316db1" providerId="ADAL" clId="{03515100-5565-4843-93EC-67D2EE4C74CB}" dt="2026-02-01T07:07:39.838" v="456" actId="1076"/>
        <pc:sldMkLst>
          <pc:docMk/>
          <pc:sldMk cId="3924623523" sldId="277"/>
        </pc:sldMkLst>
        <pc:spChg chg="mod">
          <ac:chgData name="1024062304 - Md Nazmul Alam Munna" userId="86d92271-b124-4350-a07a-52cced316db1" providerId="ADAL" clId="{03515100-5565-4843-93EC-67D2EE4C74CB}" dt="2026-02-01T07:06:53.594" v="447" actId="165"/>
          <ac:spMkLst>
            <pc:docMk/>
            <pc:sldMk cId="3924623523" sldId="277"/>
            <ac:spMk id="4" creationId="{7882F511-D5EE-4370-BCDF-6E15AC8BFD30}"/>
          </ac:spMkLst>
        </pc:spChg>
        <pc:spChg chg="mod">
          <ac:chgData name="1024062304 - Md Nazmul Alam Munna" userId="86d92271-b124-4350-a07a-52cced316db1" providerId="ADAL" clId="{03515100-5565-4843-93EC-67D2EE4C74CB}" dt="2026-02-01T07:06:53.594" v="447" actId="165"/>
          <ac:spMkLst>
            <pc:docMk/>
            <pc:sldMk cId="3924623523" sldId="277"/>
            <ac:spMk id="18" creationId="{41072F9A-632D-43D7-8620-54F88F897BC2}"/>
          </ac:spMkLst>
        </pc:spChg>
        <pc:spChg chg="mod">
          <ac:chgData name="1024062304 - Md Nazmul Alam Munna" userId="86d92271-b124-4350-a07a-52cced316db1" providerId="ADAL" clId="{03515100-5565-4843-93EC-67D2EE4C74CB}" dt="2026-02-01T07:07:28.270" v="455" actId="1076"/>
          <ac:spMkLst>
            <pc:docMk/>
            <pc:sldMk cId="3924623523" sldId="277"/>
            <ac:spMk id="19" creationId="{C0499EF4-630F-46DC-A35C-23383041F758}"/>
          </ac:spMkLst>
        </pc:spChg>
        <pc:spChg chg="mod">
          <ac:chgData name="1024062304 - Md Nazmul Alam Munna" userId="86d92271-b124-4350-a07a-52cced316db1" providerId="ADAL" clId="{03515100-5565-4843-93EC-67D2EE4C74CB}" dt="2026-02-01T07:06:53.594" v="447" actId="165"/>
          <ac:spMkLst>
            <pc:docMk/>
            <pc:sldMk cId="3924623523" sldId="277"/>
            <ac:spMk id="22" creationId="{CB80317A-4459-45E0-89A4-C74A83F391C9}"/>
          </ac:spMkLst>
        </pc:spChg>
        <pc:spChg chg="mod">
          <ac:chgData name="1024062304 - Md Nazmul Alam Munna" userId="86d92271-b124-4350-a07a-52cced316db1" providerId="ADAL" clId="{03515100-5565-4843-93EC-67D2EE4C74CB}" dt="2026-02-01T07:06:53.594" v="447" actId="165"/>
          <ac:spMkLst>
            <pc:docMk/>
            <pc:sldMk cId="3924623523" sldId="277"/>
            <ac:spMk id="23" creationId="{A174138A-A34B-4053-A009-BF30A80F5496}"/>
          </ac:spMkLst>
        </pc:spChg>
        <pc:spChg chg="del mod">
          <ac:chgData name="1024062304 - Md Nazmul Alam Munna" userId="86d92271-b124-4350-a07a-52cced316db1" providerId="ADAL" clId="{03515100-5565-4843-93EC-67D2EE4C74CB}" dt="2026-02-01T07:05:41.524" v="431" actId="21"/>
          <ac:spMkLst>
            <pc:docMk/>
            <pc:sldMk cId="3924623523" sldId="277"/>
            <ac:spMk id="26" creationId="{2E0B195D-FE6E-400F-A2C1-3695D7576763}"/>
          </ac:spMkLst>
        </pc:spChg>
        <pc:spChg chg="mod">
          <ac:chgData name="1024062304 - Md Nazmul Alam Munna" userId="86d92271-b124-4350-a07a-52cced316db1" providerId="ADAL" clId="{03515100-5565-4843-93EC-67D2EE4C74CB}" dt="2026-02-01T07:06:53.594" v="447" actId="165"/>
          <ac:spMkLst>
            <pc:docMk/>
            <pc:sldMk cId="3924623523" sldId="277"/>
            <ac:spMk id="27" creationId="{E1EBAF57-D1CA-40C6-8549-07007A91CCC5}"/>
          </ac:spMkLst>
        </pc:spChg>
        <pc:spChg chg="mod">
          <ac:chgData name="1024062304 - Md Nazmul Alam Munna" userId="86d92271-b124-4350-a07a-52cced316db1" providerId="ADAL" clId="{03515100-5565-4843-93EC-67D2EE4C74CB}" dt="2026-02-01T06:36:29.622" v="365" actId="20577"/>
          <ac:spMkLst>
            <pc:docMk/>
            <pc:sldMk cId="3924623523" sldId="277"/>
            <ac:spMk id="122" creationId="{00000000-0000-0000-0000-000000000000}"/>
          </ac:spMkLst>
        </pc:spChg>
        <pc:grpChg chg="mod topLvl">
          <ac:chgData name="1024062304 - Md Nazmul Alam Munna" userId="86d92271-b124-4350-a07a-52cced316db1" providerId="ADAL" clId="{03515100-5565-4843-93EC-67D2EE4C74CB}" dt="2026-02-01T07:07:24.248" v="453" actId="1076"/>
          <ac:grpSpMkLst>
            <pc:docMk/>
            <pc:sldMk cId="3924623523" sldId="277"/>
            <ac:grpSpMk id="7" creationId="{24AB7B48-543A-4A49-AD5C-7C89B59F7100}"/>
          </ac:grpSpMkLst>
        </pc:grpChg>
        <pc:grpChg chg="mod topLvl">
          <ac:chgData name="1024062304 - Md Nazmul Alam Munna" userId="86d92271-b124-4350-a07a-52cced316db1" providerId="ADAL" clId="{03515100-5565-4843-93EC-67D2EE4C74CB}" dt="2026-02-01T07:07:39.838" v="456" actId="1076"/>
          <ac:grpSpMkLst>
            <pc:docMk/>
            <pc:sldMk cId="3924623523" sldId="277"/>
            <ac:grpSpMk id="8" creationId="{C8AB943D-F9B9-4074-AD01-FCD391AE17AF}"/>
          </ac:grpSpMkLst>
        </pc:grpChg>
        <pc:grpChg chg="mod topLvl">
          <ac:chgData name="1024062304 - Md Nazmul Alam Munna" userId="86d92271-b124-4350-a07a-52cced316db1" providerId="ADAL" clId="{03515100-5565-4843-93EC-67D2EE4C74CB}" dt="2026-02-01T07:07:14.826" v="452" actId="1076"/>
          <ac:grpSpMkLst>
            <pc:docMk/>
            <pc:sldMk cId="3924623523" sldId="277"/>
            <ac:grpSpMk id="9" creationId="{82E7703F-73EA-421F-AA7F-FF4791528347}"/>
          </ac:grpSpMkLst>
        </pc:grpChg>
        <pc:grpChg chg="del mod">
          <ac:chgData name="1024062304 - Md Nazmul Alam Munna" userId="86d92271-b124-4350-a07a-52cced316db1" providerId="ADAL" clId="{03515100-5565-4843-93EC-67D2EE4C74CB}" dt="2026-02-01T07:06:53.594" v="447" actId="165"/>
          <ac:grpSpMkLst>
            <pc:docMk/>
            <pc:sldMk cId="3924623523" sldId="277"/>
            <ac:grpSpMk id="10" creationId="{C557E281-0527-4491-8769-50D01ACA5D48}"/>
          </ac:grpSpMkLst>
        </pc:grpChg>
        <pc:picChg chg="mod">
          <ac:chgData name="1024062304 - Md Nazmul Alam Munna" userId="86d92271-b124-4350-a07a-52cced316db1" providerId="ADAL" clId="{03515100-5565-4843-93EC-67D2EE4C74CB}" dt="2026-02-01T07:06:53.594" v="447" actId="165"/>
          <ac:picMkLst>
            <pc:docMk/>
            <pc:sldMk cId="3924623523" sldId="277"/>
            <ac:picMk id="6" creationId="{65234C87-24E9-44E1-9C6B-FA07A9BBE14D}"/>
          </ac:picMkLst>
        </pc:picChg>
      </pc:sldChg>
      <pc:sldChg chg="modSp mod">
        <pc:chgData name="1024062304 - Md Nazmul Alam Munna" userId="86d92271-b124-4350-a07a-52cced316db1" providerId="ADAL" clId="{03515100-5565-4843-93EC-67D2EE4C74CB}" dt="2026-02-01T06:38:09.644" v="367" actId="20577"/>
        <pc:sldMkLst>
          <pc:docMk/>
          <pc:sldMk cId="750910926" sldId="278"/>
        </pc:sldMkLst>
        <pc:spChg chg="mod">
          <ac:chgData name="1024062304 - Md Nazmul Alam Munna" userId="86d92271-b124-4350-a07a-52cced316db1" providerId="ADAL" clId="{03515100-5565-4843-93EC-67D2EE4C74CB}" dt="2026-02-01T06:37:47.248" v="366" actId="113"/>
          <ac:spMkLst>
            <pc:docMk/>
            <pc:sldMk cId="750910926" sldId="278"/>
            <ac:spMk id="26" creationId="{2E0B195D-FE6E-400F-A2C1-3695D7576763}"/>
          </ac:spMkLst>
        </pc:spChg>
        <pc:spChg chg="mod">
          <ac:chgData name="1024062304 - Md Nazmul Alam Munna" userId="86d92271-b124-4350-a07a-52cced316db1" providerId="ADAL" clId="{03515100-5565-4843-93EC-67D2EE4C74CB}" dt="2026-02-01T06:38:09.644" v="367" actId="20577"/>
          <ac:spMkLst>
            <pc:docMk/>
            <pc:sldMk cId="750910926" sldId="278"/>
            <ac:spMk id="122" creationId="{00000000-0000-0000-0000-000000000000}"/>
          </ac:spMkLst>
        </pc:spChg>
      </pc:sldChg>
      <pc:sldChg chg="modSp mod">
        <pc:chgData name="1024062304 - Md Nazmul Alam Munna" userId="86d92271-b124-4350-a07a-52cced316db1" providerId="ADAL" clId="{03515100-5565-4843-93EC-67D2EE4C74CB}" dt="2026-02-01T06:38:21.638" v="369" actId="20577"/>
        <pc:sldMkLst>
          <pc:docMk/>
          <pc:sldMk cId="2180279193" sldId="279"/>
        </pc:sldMkLst>
        <pc:spChg chg="mod">
          <ac:chgData name="1024062304 - Md Nazmul Alam Munna" userId="86d92271-b124-4350-a07a-52cced316db1" providerId="ADAL" clId="{03515100-5565-4843-93EC-67D2EE4C74CB}" dt="2026-02-01T06:38:21.638" v="369" actId="20577"/>
          <ac:spMkLst>
            <pc:docMk/>
            <pc:sldMk cId="2180279193" sldId="279"/>
            <ac:spMk id="122" creationId="{00000000-0000-0000-0000-000000000000}"/>
          </ac:spMkLst>
        </pc:spChg>
      </pc:sldChg>
      <pc:sldChg chg="modSp mod">
        <pc:chgData name="1024062304 - Md Nazmul Alam Munna" userId="86d92271-b124-4350-a07a-52cced316db1" providerId="ADAL" clId="{03515100-5565-4843-93EC-67D2EE4C74CB}" dt="2026-02-01T06:38:37.973" v="374" actId="20577"/>
        <pc:sldMkLst>
          <pc:docMk/>
          <pc:sldMk cId="3366846170" sldId="280"/>
        </pc:sldMkLst>
        <pc:spChg chg="mod">
          <ac:chgData name="1024062304 - Md Nazmul Alam Munna" userId="86d92271-b124-4350-a07a-52cced316db1" providerId="ADAL" clId="{03515100-5565-4843-93EC-67D2EE4C74CB}" dt="2026-02-01T06:38:37.973" v="374" actId="20577"/>
          <ac:spMkLst>
            <pc:docMk/>
            <pc:sldMk cId="3366846170" sldId="280"/>
            <ac:spMk id="122" creationId="{00000000-0000-0000-0000-000000000000}"/>
          </ac:spMkLst>
        </pc:spChg>
      </pc:sldChg>
      <pc:sldChg chg="modSp mod">
        <pc:chgData name="1024062304 - Md Nazmul Alam Munna" userId="86d92271-b124-4350-a07a-52cced316db1" providerId="ADAL" clId="{03515100-5565-4843-93EC-67D2EE4C74CB}" dt="2026-02-01T06:38:25.761" v="370" actId="20577"/>
        <pc:sldMkLst>
          <pc:docMk/>
          <pc:sldMk cId="1915395958" sldId="282"/>
        </pc:sldMkLst>
        <pc:spChg chg="mod">
          <ac:chgData name="1024062304 - Md Nazmul Alam Munna" userId="86d92271-b124-4350-a07a-52cced316db1" providerId="ADAL" clId="{03515100-5565-4843-93EC-67D2EE4C74CB}" dt="2026-02-01T06:38:25.761" v="370" actId="20577"/>
          <ac:spMkLst>
            <pc:docMk/>
            <pc:sldMk cId="1915395958" sldId="282"/>
            <ac:spMk id="122" creationId="{00000000-0000-0000-0000-000000000000}"/>
          </ac:spMkLst>
        </pc:spChg>
      </pc:sldChg>
      <pc:sldChg chg="modSp mod">
        <pc:chgData name="1024062304 - Md Nazmul Alam Munna" userId="86d92271-b124-4350-a07a-52cced316db1" providerId="ADAL" clId="{03515100-5565-4843-93EC-67D2EE4C74CB}" dt="2026-02-01T06:38:30.432" v="372" actId="20577"/>
        <pc:sldMkLst>
          <pc:docMk/>
          <pc:sldMk cId="2393088074" sldId="283"/>
        </pc:sldMkLst>
        <pc:spChg chg="mod">
          <ac:chgData name="1024062304 - Md Nazmul Alam Munna" userId="86d92271-b124-4350-a07a-52cced316db1" providerId="ADAL" clId="{03515100-5565-4843-93EC-67D2EE4C74CB}" dt="2026-02-01T06:38:30.432" v="372" actId="20577"/>
          <ac:spMkLst>
            <pc:docMk/>
            <pc:sldMk cId="2393088074" sldId="283"/>
            <ac:spMk id="122" creationId="{00000000-0000-0000-0000-000000000000}"/>
          </ac:spMkLst>
        </pc:spChg>
      </pc:sldChg>
      <pc:sldChg chg="modSp mod">
        <pc:chgData name="1024062304 - Md Nazmul Alam Munna" userId="86d92271-b124-4350-a07a-52cced316db1" providerId="ADAL" clId="{03515100-5565-4843-93EC-67D2EE4C74CB}" dt="2026-02-01T06:40:12.732" v="378" actId="20577"/>
        <pc:sldMkLst>
          <pc:docMk/>
          <pc:sldMk cId="347848086" sldId="284"/>
        </pc:sldMkLst>
        <pc:spChg chg="mod">
          <ac:chgData name="1024062304 - Md Nazmul Alam Munna" userId="86d92271-b124-4350-a07a-52cced316db1" providerId="ADAL" clId="{03515100-5565-4843-93EC-67D2EE4C74CB}" dt="2026-02-01T03:26:43.709" v="10" actId="948"/>
          <ac:spMkLst>
            <pc:docMk/>
            <pc:sldMk cId="347848086" sldId="284"/>
            <ac:spMk id="15" creationId="{A34E69CF-BBDF-47EE-A865-67C44F5365C5}"/>
          </ac:spMkLst>
        </pc:spChg>
        <pc:spChg chg="mod">
          <ac:chgData name="1024062304 - Md Nazmul Alam Munna" userId="86d92271-b124-4350-a07a-52cced316db1" providerId="ADAL" clId="{03515100-5565-4843-93EC-67D2EE4C74CB}" dt="2026-02-01T06:40:12.732" v="378" actId="20577"/>
          <ac:spMkLst>
            <pc:docMk/>
            <pc:sldMk cId="347848086" sldId="284"/>
            <ac:spMk id="122" creationId="{00000000-0000-0000-0000-000000000000}"/>
          </ac:spMkLst>
        </pc:spChg>
      </pc:sldChg>
      <pc:sldChg chg="modSp mod">
        <pc:chgData name="1024062304 - Md Nazmul Alam Munna" userId="86d92271-b124-4350-a07a-52cced316db1" providerId="ADAL" clId="{03515100-5565-4843-93EC-67D2EE4C74CB}" dt="2026-02-01T06:38:43.666" v="376" actId="20577"/>
        <pc:sldMkLst>
          <pc:docMk/>
          <pc:sldMk cId="2967150892" sldId="285"/>
        </pc:sldMkLst>
        <pc:spChg chg="mod">
          <ac:chgData name="1024062304 - Md Nazmul Alam Munna" userId="86d92271-b124-4350-a07a-52cced316db1" providerId="ADAL" clId="{03515100-5565-4843-93EC-67D2EE4C74CB}" dt="2026-02-01T06:38:43.666" v="376" actId="20577"/>
          <ac:spMkLst>
            <pc:docMk/>
            <pc:sldMk cId="2967150892" sldId="285"/>
            <ac:spMk id="229" creationId="{00000000-0000-0000-0000-000000000000}"/>
          </ac:spMkLst>
        </pc:spChg>
      </pc:sldChg>
      <pc:sldChg chg="modSp mod">
        <pc:chgData name="1024062304 - Md Nazmul Alam Munna" userId="86d92271-b124-4350-a07a-52cced316db1" providerId="ADAL" clId="{03515100-5565-4843-93EC-67D2EE4C74CB}" dt="2026-02-01T06:40:20.753" v="381" actId="20577"/>
        <pc:sldMkLst>
          <pc:docMk/>
          <pc:sldMk cId="189563100" sldId="286"/>
        </pc:sldMkLst>
        <pc:spChg chg="mod">
          <ac:chgData name="1024062304 - Md Nazmul Alam Munna" userId="86d92271-b124-4350-a07a-52cced316db1" providerId="ADAL" clId="{03515100-5565-4843-93EC-67D2EE4C74CB}" dt="2026-02-01T06:40:17.827" v="379" actId="20577"/>
          <ac:spMkLst>
            <pc:docMk/>
            <pc:sldMk cId="189563100" sldId="286"/>
            <ac:spMk id="117" creationId="{00000000-0000-0000-0000-000000000000}"/>
          </ac:spMkLst>
        </pc:spChg>
        <pc:spChg chg="mod">
          <ac:chgData name="1024062304 - Md Nazmul Alam Munna" userId="86d92271-b124-4350-a07a-52cced316db1" providerId="ADAL" clId="{03515100-5565-4843-93EC-67D2EE4C74CB}" dt="2026-02-01T06:40:20.753" v="381" actId="20577"/>
          <ac:spMkLst>
            <pc:docMk/>
            <pc:sldMk cId="189563100" sldId="286"/>
            <ac:spMk id="122" creationId="{00000000-0000-0000-0000-000000000000}"/>
          </ac:spMkLst>
        </pc:spChg>
      </pc:sldChg>
      <pc:sldChg chg="modSp mod">
        <pc:chgData name="1024062304 - Md Nazmul Alam Munna" userId="86d92271-b124-4350-a07a-52cced316db1" providerId="ADAL" clId="{03515100-5565-4843-93EC-67D2EE4C74CB}" dt="2026-02-01T06:40:55.624" v="393" actId="20577"/>
        <pc:sldMkLst>
          <pc:docMk/>
          <pc:sldMk cId="1021442214" sldId="287"/>
        </pc:sldMkLst>
        <pc:spChg chg="mod">
          <ac:chgData name="1024062304 - Md Nazmul Alam Munna" userId="86d92271-b124-4350-a07a-52cced316db1" providerId="ADAL" clId="{03515100-5565-4843-93EC-67D2EE4C74CB}" dt="2026-02-01T06:40:55.624" v="393" actId="20577"/>
          <ac:spMkLst>
            <pc:docMk/>
            <pc:sldMk cId="1021442214" sldId="287"/>
            <ac:spMk id="122" creationId="{00000000-0000-0000-0000-000000000000}"/>
          </ac:spMkLst>
        </pc:spChg>
        <pc:spChg chg="mod">
          <ac:chgData name="1024062304 - Md Nazmul Alam Munna" userId="86d92271-b124-4350-a07a-52cced316db1" providerId="ADAL" clId="{03515100-5565-4843-93EC-67D2EE4C74CB}" dt="2026-02-01T03:38:44.079" v="48" actId="20577"/>
          <ac:spMkLst>
            <pc:docMk/>
            <pc:sldMk cId="1021442214" sldId="287"/>
            <ac:spMk id="127" creationId="{00000000-0000-0000-0000-000000000000}"/>
          </ac:spMkLst>
        </pc:spChg>
      </pc:sldChg>
      <pc:sldChg chg="addSp delSp modSp mod ord">
        <pc:chgData name="1024062304 - Md Nazmul Alam Munna" userId="86d92271-b124-4350-a07a-52cced316db1" providerId="ADAL" clId="{03515100-5565-4843-93EC-67D2EE4C74CB}" dt="2026-02-01T06:40:32.611" v="385" actId="20577"/>
        <pc:sldMkLst>
          <pc:docMk/>
          <pc:sldMk cId="2533439353" sldId="288"/>
        </pc:sldMkLst>
        <pc:spChg chg="add del mod">
          <ac:chgData name="1024062304 - Md Nazmul Alam Munna" userId="86d92271-b124-4350-a07a-52cced316db1" providerId="ADAL" clId="{03515100-5565-4843-93EC-67D2EE4C74CB}" dt="2026-02-01T06:06:20.333" v="183"/>
          <ac:spMkLst>
            <pc:docMk/>
            <pc:sldMk cId="2533439353" sldId="288"/>
            <ac:spMk id="11" creationId="{585FBE0C-F940-462B-8661-6F3ABED3C930}"/>
          </ac:spMkLst>
        </pc:spChg>
        <pc:spChg chg="add del mod">
          <ac:chgData name="1024062304 - Md Nazmul Alam Munna" userId="86d92271-b124-4350-a07a-52cced316db1" providerId="ADAL" clId="{03515100-5565-4843-93EC-67D2EE4C74CB}" dt="2026-02-01T06:06:36.734" v="186"/>
          <ac:spMkLst>
            <pc:docMk/>
            <pc:sldMk cId="2533439353" sldId="288"/>
            <ac:spMk id="12" creationId="{59B97964-B99F-43CB-85CB-CBE57E2ABE1B}"/>
          </ac:spMkLst>
        </pc:spChg>
        <pc:spChg chg="mod">
          <ac:chgData name="1024062304 - Md Nazmul Alam Munna" userId="86d92271-b124-4350-a07a-52cced316db1" providerId="ADAL" clId="{03515100-5565-4843-93EC-67D2EE4C74CB}" dt="2026-02-01T06:07:07.466" v="194"/>
          <ac:spMkLst>
            <pc:docMk/>
            <pc:sldMk cId="2533439353" sldId="288"/>
            <ac:spMk id="16" creationId="{C3B3308C-DEE9-47FD-A732-CE82060B7D83}"/>
          </ac:spMkLst>
        </pc:spChg>
        <pc:spChg chg="mod">
          <ac:chgData name="1024062304 - Md Nazmul Alam Munna" userId="86d92271-b124-4350-a07a-52cced316db1" providerId="ADAL" clId="{03515100-5565-4843-93EC-67D2EE4C74CB}" dt="2026-02-01T06:07:23.309" v="220" actId="20577"/>
          <ac:spMkLst>
            <pc:docMk/>
            <pc:sldMk cId="2533439353" sldId="288"/>
            <ac:spMk id="17" creationId="{00F7EBEC-BF56-4E0E-9756-B0CD30F76A95}"/>
          </ac:spMkLst>
        </pc:spChg>
        <pc:spChg chg="mod">
          <ac:chgData name="1024062304 - Md Nazmul Alam Munna" userId="86d92271-b124-4350-a07a-52cced316db1" providerId="ADAL" clId="{03515100-5565-4843-93EC-67D2EE4C74CB}" dt="2026-02-01T06:40:32.611" v="385" actId="20577"/>
          <ac:spMkLst>
            <pc:docMk/>
            <pc:sldMk cId="2533439353" sldId="288"/>
            <ac:spMk id="122" creationId="{00000000-0000-0000-0000-000000000000}"/>
          </ac:spMkLst>
        </pc:spChg>
        <pc:grpChg chg="add mod">
          <ac:chgData name="1024062304 - Md Nazmul Alam Munna" userId="86d92271-b124-4350-a07a-52cced316db1" providerId="ADAL" clId="{03515100-5565-4843-93EC-67D2EE4C74CB}" dt="2026-02-01T06:07:46.046" v="222" actId="1076"/>
          <ac:grpSpMkLst>
            <pc:docMk/>
            <pc:sldMk cId="2533439353" sldId="288"/>
            <ac:grpSpMk id="2" creationId="{BF41F826-B83D-4184-AC0F-82C767D9144C}"/>
          </ac:grpSpMkLst>
        </pc:grpChg>
        <pc:grpChg chg="add mod">
          <ac:chgData name="1024062304 - Md Nazmul Alam Munna" userId="86d92271-b124-4350-a07a-52cced316db1" providerId="ADAL" clId="{03515100-5565-4843-93EC-67D2EE4C74CB}" dt="2026-02-01T06:07:07.466" v="194"/>
          <ac:grpSpMkLst>
            <pc:docMk/>
            <pc:sldMk cId="2533439353" sldId="288"/>
            <ac:grpSpMk id="13" creationId="{BD9B4535-B055-48E8-9236-D89870C08774}"/>
          </ac:grpSpMkLst>
        </pc:grpChg>
        <pc:grpChg chg="mod">
          <ac:chgData name="1024062304 - Md Nazmul Alam Munna" userId="86d92271-b124-4350-a07a-52cced316db1" providerId="ADAL" clId="{03515100-5565-4843-93EC-67D2EE4C74CB}" dt="2026-02-01T06:07:07.466" v="194"/>
          <ac:grpSpMkLst>
            <pc:docMk/>
            <pc:sldMk cId="2533439353" sldId="288"/>
            <ac:grpSpMk id="14" creationId="{1465E5FA-FA15-4AEB-A11E-AD8D678996EE}"/>
          </ac:grpSpMkLst>
        </pc:grpChg>
        <pc:picChg chg="mod">
          <ac:chgData name="1024062304 - Md Nazmul Alam Munna" userId="86d92271-b124-4350-a07a-52cced316db1" providerId="ADAL" clId="{03515100-5565-4843-93EC-67D2EE4C74CB}" dt="2026-02-01T06:07:33.535" v="221" actId="164"/>
          <ac:picMkLst>
            <pc:docMk/>
            <pc:sldMk cId="2533439353" sldId="288"/>
            <ac:picMk id="3" creationId="{1860CA7A-F122-42E0-A8C8-69E2681E532C}"/>
          </ac:picMkLst>
        </pc:picChg>
        <pc:picChg chg="mod">
          <ac:chgData name="1024062304 - Md Nazmul Alam Munna" userId="86d92271-b124-4350-a07a-52cced316db1" providerId="ADAL" clId="{03515100-5565-4843-93EC-67D2EE4C74CB}" dt="2026-02-01T06:07:33.535" v="221" actId="164"/>
          <ac:picMkLst>
            <pc:docMk/>
            <pc:sldMk cId="2533439353" sldId="288"/>
            <ac:picMk id="7" creationId="{BD48AC11-FE1C-40CF-BB7A-76CC1D9A5530}"/>
          </ac:picMkLst>
        </pc:picChg>
        <pc:picChg chg="mod">
          <ac:chgData name="1024062304 - Md Nazmul Alam Munna" userId="86d92271-b124-4350-a07a-52cced316db1" providerId="ADAL" clId="{03515100-5565-4843-93EC-67D2EE4C74CB}" dt="2026-02-01T06:07:33.535" v="221" actId="164"/>
          <ac:picMkLst>
            <pc:docMk/>
            <pc:sldMk cId="2533439353" sldId="288"/>
            <ac:picMk id="9" creationId="{D5FDEBAE-DACB-41BA-9471-08DE227A8C05}"/>
          </ac:picMkLst>
        </pc:picChg>
        <pc:cxnChg chg="mod">
          <ac:chgData name="1024062304 - Md Nazmul Alam Munna" userId="86d92271-b124-4350-a07a-52cced316db1" providerId="ADAL" clId="{03515100-5565-4843-93EC-67D2EE4C74CB}" dt="2026-02-01T06:07:07.466" v="194"/>
          <ac:cxnSpMkLst>
            <pc:docMk/>
            <pc:sldMk cId="2533439353" sldId="288"/>
            <ac:cxnSpMk id="15" creationId="{F3D9F379-ECB2-4BEA-8BE5-172F24A6C2C2}"/>
          </ac:cxnSpMkLst>
        </pc:cxnChg>
      </pc:sldChg>
      <pc:sldChg chg="modSp mod">
        <pc:chgData name="1024062304 - Md Nazmul Alam Munna" userId="86d92271-b124-4350-a07a-52cced316db1" providerId="ADAL" clId="{03515100-5565-4843-93EC-67D2EE4C74CB}" dt="2026-02-01T06:41:09.479" v="397" actId="20577"/>
        <pc:sldMkLst>
          <pc:docMk/>
          <pc:sldMk cId="3025783707" sldId="289"/>
        </pc:sldMkLst>
        <pc:spChg chg="mod">
          <ac:chgData name="1024062304 - Md Nazmul Alam Munna" userId="86d92271-b124-4350-a07a-52cced316db1" providerId="ADAL" clId="{03515100-5565-4843-93EC-67D2EE4C74CB}" dt="2026-02-01T06:41:09.479" v="397" actId="20577"/>
          <ac:spMkLst>
            <pc:docMk/>
            <pc:sldMk cId="3025783707" sldId="289"/>
            <ac:spMk id="122" creationId="{00000000-0000-0000-0000-000000000000}"/>
          </ac:spMkLst>
        </pc:spChg>
        <pc:spChg chg="mod">
          <ac:chgData name="1024062304 - Md Nazmul Alam Munna" userId="86d92271-b124-4350-a07a-52cced316db1" providerId="ADAL" clId="{03515100-5565-4843-93EC-67D2EE4C74CB}" dt="2026-02-01T03:54:33.516" v="96" actId="2711"/>
          <ac:spMkLst>
            <pc:docMk/>
            <pc:sldMk cId="3025783707" sldId="289"/>
            <ac:spMk id="127" creationId="{00000000-0000-0000-0000-000000000000}"/>
          </ac:spMkLst>
        </pc:spChg>
      </pc:sldChg>
      <pc:sldChg chg="modSp mod">
        <pc:chgData name="1024062304 - Md Nazmul Alam Munna" userId="86d92271-b124-4350-a07a-52cced316db1" providerId="ADAL" clId="{03515100-5565-4843-93EC-67D2EE4C74CB}" dt="2026-02-01T06:41:14.051" v="399" actId="20577"/>
        <pc:sldMkLst>
          <pc:docMk/>
          <pc:sldMk cId="1884853774" sldId="290"/>
        </pc:sldMkLst>
        <pc:spChg chg="mod">
          <ac:chgData name="1024062304 - Md Nazmul Alam Munna" userId="86d92271-b124-4350-a07a-52cced316db1" providerId="ADAL" clId="{03515100-5565-4843-93EC-67D2EE4C74CB}" dt="2026-02-01T06:41:14.051" v="399" actId="20577"/>
          <ac:spMkLst>
            <pc:docMk/>
            <pc:sldMk cId="1884853774" sldId="290"/>
            <ac:spMk id="122" creationId="{00000000-0000-0000-0000-000000000000}"/>
          </ac:spMkLst>
        </pc:spChg>
        <pc:spChg chg="mod">
          <ac:chgData name="1024062304 - Md Nazmul Alam Munna" userId="86d92271-b124-4350-a07a-52cced316db1" providerId="ADAL" clId="{03515100-5565-4843-93EC-67D2EE4C74CB}" dt="2026-02-01T03:54:43.734" v="97" actId="2711"/>
          <ac:spMkLst>
            <pc:docMk/>
            <pc:sldMk cId="1884853774" sldId="290"/>
            <ac:spMk id="127" creationId="{00000000-0000-0000-0000-000000000000}"/>
          </ac:spMkLst>
        </pc:spChg>
      </pc:sldChg>
      <pc:sldChg chg="addSp modSp mod">
        <pc:chgData name="1024062304 - Md Nazmul Alam Munna" userId="86d92271-b124-4350-a07a-52cced316db1" providerId="ADAL" clId="{03515100-5565-4843-93EC-67D2EE4C74CB}" dt="2026-02-01T06:41:23.409" v="403" actId="20577"/>
        <pc:sldMkLst>
          <pc:docMk/>
          <pc:sldMk cId="268574956" sldId="291"/>
        </pc:sldMkLst>
        <pc:spChg chg="mod">
          <ac:chgData name="1024062304 - Md Nazmul Alam Munna" userId="86d92271-b124-4350-a07a-52cced316db1" providerId="ADAL" clId="{03515100-5565-4843-93EC-67D2EE4C74CB}" dt="2026-02-01T06:41:23.409" v="403" actId="20577"/>
          <ac:spMkLst>
            <pc:docMk/>
            <pc:sldMk cId="268574956" sldId="291"/>
            <ac:spMk id="122" creationId="{00000000-0000-0000-0000-000000000000}"/>
          </ac:spMkLst>
        </pc:spChg>
        <pc:spChg chg="mod">
          <ac:chgData name="1024062304 - Md Nazmul Alam Munna" userId="86d92271-b124-4350-a07a-52cced316db1" providerId="ADAL" clId="{03515100-5565-4843-93EC-67D2EE4C74CB}" dt="2026-02-01T03:54:05.891" v="95" actId="20577"/>
          <ac:spMkLst>
            <pc:docMk/>
            <pc:sldMk cId="268574956" sldId="291"/>
            <ac:spMk id="127" creationId="{00000000-0000-0000-0000-000000000000}"/>
          </ac:spMkLst>
        </pc:spChg>
        <pc:picChg chg="add mod">
          <ac:chgData name="1024062304 - Md Nazmul Alam Munna" userId="86d92271-b124-4350-a07a-52cced316db1" providerId="ADAL" clId="{03515100-5565-4843-93EC-67D2EE4C74CB}" dt="2026-02-01T03:52:38.108" v="81" actId="1076"/>
          <ac:picMkLst>
            <pc:docMk/>
            <pc:sldMk cId="268574956" sldId="291"/>
            <ac:picMk id="3" creationId="{E62B4249-8CB6-43C2-A0B7-CFCDFB60598C}"/>
          </ac:picMkLst>
        </pc:picChg>
        <pc:picChg chg="mod">
          <ac:chgData name="1024062304 - Md Nazmul Alam Munna" userId="86d92271-b124-4350-a07a-52cced316db1" providerId="ADAL" clId="{03515100-5565-4843-93EC-67D2EE4C74CB}" dt="2026-02-01T03:46:42.528" v="74" actId="1035"/>
          <ac:picMkLst>
            <pc:docMk/>
            <pc:sldMk cId="268574956" sldId="291"/>
            <ac:picMk id="4" creationId="{61B022BB-7DF8-4462-845C-68C3975D6FA6}"/>
          </ac:picMkLst>
        </pc:picChg>
      </pc:sldChg>
      <pc:sldChg chg="addSp delSp modSp del mod">
        <pc:chgData name="1024062304 - Md Nazmul Alam Munna" userId="86d92271-b124-4350-a07a-52cced316db1" providerId="ADAL" clId="{03515100-5565-4843-93EC-67D2EE4C74CB}" dt="2026-02-01T06:04:08.323" v="178" actId="47"/>
        <pc:sldMkLst>
          <pc:docMk/>
          <pc:sldMk cId="1108344459" sldId="292"/>
        </pc:sldMkLst>
        <pc:spChg chg="add mod">
          <ac:chgData name="1024062304 - Md Nazmul Alam Munna" userId="86d92271-b124-4350-a07a-52cced316db1" providerId="ADAL" clId="{03515100-5565-4843-93EC-67D2EE4C74CB}" dt="2026-02-01T06:00:13.767" v="119" actId="164"/>
          <ac:spMkLst>
            <pc:docMk/>
            <pc:sldMk cId="1108344459" sldId="292"/>
            <ac:spMk id="23" creationId="{8FA07877-ED7F-45BC-AD6E-83B8B4EFC262}"/>
          </ac:spMkLst>
        </pc:spChg>
        <pc:spChg chg="add mod">
          <ac:chgData name="1024062304 - Md Nazmul Alam Munna" userId="86d92271-b124-4350-a07a-52cced316db1" providerId="ADAL" clId="{03515100-5565-4843-93EC-67D2EE4C74CB}" dt="2026-02-01T06:00:13.767" v="119" actId="164"/>
          <ac:spMkLst>
            <pc:docMk/>
            <pc:sldMk cId="1108344459" sldId="292"/>
            <ac:spMk id="28" creationId="{9F4CE825-8758-4988-8C04-ADC3D1CFE287}"/>
          </ac:spMkLst>
        </pc:spChg>
        <pc:spChg chg="mod">
          <ac:chgData name="1024062304 - Md Nazmul Alam Munna" userId="86d92271-b124-4350-a07a-52cced316db1" providerId="ADAL" clId="{03515100-5565-4843-93EC-67D2EE4C74CB}" dt="2026-02-01T06:00:35.771" v="136" actId="20577"/>
          <ac:spMkLst>
            <pc:docMk/>
            <pc:sldMk cId="1108344459" sldId="292"/>
            <ac:spMk id="127" creationId="{00000000-0000-0000-0000-000000000000}"/>
          </ac:spMkLst>
        </pc:spChg>
        <pc:grpChg chg="add mod">
          <ac:chgData name="1024062304 - Md Nazmul Alam Munna" userId="86d92271-b124-4350-a07a-52cced316db1" providerId="ADAL" clId="{03515100-5565-4843-93EC-67D2EE4C74CB}" dt="2026-02-01T06:00:18.708" v="120" actId="1076"/>
          <ac:grpSpMkLst>
            <pc:docMk/>
            <pc:sldMk cId="1108344459" sldId="292"/>
            <ac:grpSpMk id="10" creationId="{56D4BEBC-40BF-473B-B750-7817BDD1502A}"/>
          </ac:grpSpMkLst>
        </pc:grpChg>
        <pc:grpChg chg="del">
          <ac:chgData name="1024062304 - Md Nazmul Alam Munna" userId="86d92271-b124-4350-a07a-52cced316db1" providerId="ADAL" clId="{03515100-5565-4843-93EC-67D2EE4C74CB}" dt="2026-02-01T05:56:22.918" v="100" actId="478"/>
          <ac:grpSpMkLst>
            <pc:docMk/>
            <pc:sldMk cId="1108344459" sldId="292"/>
            <ac:grpSpMk id="12" creationId="{D94EF4E4-1F82-40E6-8B39-F9EA478CE124}"/>
          </ac:grpSpMkLst>
        </pc:grpChg>
        <pc:picChg chg="add mod">
          <ac:chgData name="1024062304 - Md Nazmul Alam Munna" userId="86d92271-b124-4350-a07a-52cced316db1" providerId="ADAL" clId="{03515100-5565-4843-93EC-67D2EE4C74CB}" dt="2026-02-01T06:00:13.767" v="119" actId="164"/>
          <ac:picMkLst>
            <pc:docMk/>
            <pc:sldMk cId="1108344459" sldId="292"/>
            <ac:picMk id="8" creationId="{3A8F38F4-0F54-40B8-B2AF-63ADAFE3DF49}"/>
          </ac:picMkLst>
        </pc:picChg>
      </pc:sldChg>
      <pc:sldChg chg="addSp modSp mod">
        <pc:chgData name="1024062304 - Md Nazmul Alam Munna" userId="86d92271-b124-4350-a07a-52cced316db1" providerId="ADAL" clId="{03515100-5565-4843-93EC-67D2EE4C74CB}" dt="2026-02-01T07:41:13.728" v="539" actId="1036"/>
        <pc:sldMkLst>
          <pc:docMk/>
          <pc:sldMk cId="2076114558" sldId="293"/>
        </pc:sldMkLst>
        <pc:spChg chg="add mod">
          <ac:chgData name="1024062304 - Md Nazmul Alam Munna" userId="86d92271-b124-4350-a07a-52cced316db1" providerId="ADAL" clId="{03515100-5565-4843-93EC-67D2EE4C74CB}" dt="2026-02-01T07:41:10.393" v="527" actId="1076"/>
          <ac:spMkLst>
            <pc:docMk/>
            <pc:sldMk cId="2076114558" sldId="293"/>
            <ac:spMk id="15" creationId="{504AADD7-724F-4088-8ED0-2510CBF7386C}"/>
          </ac:spMkLst>
        </pc:spChg>
        <pc:spChg chg="mod">
          <ac:chgData name="1024062304 - Md Nazmul Alam Munna" userId="86d92271-b124-4350-a07a-52cced316db1" providerId="ADAL" clId="{03515100-5565-4843-93EC-67D2EE4C74CB}" dt="2026-02-01T06:41:02.350" v="395" actId="20577"/>
          <ac:spMkLst>
            <pc:docMk/>
            <pc:sldMk cId="2076114558" sldId="293"/>
            <ac:spMk id="122" creationId="{00000000-0000-0000-0000-000000000000}"/>
          </ac:spMkLst>
        </pc:spChg>
        <pc:spChg chg="mod">
          <ac:chgData name="1024062304 - Md Nazmul Alam Munna" userId="86d92271-b124-4350-a07a-52cced316db1" providerId="ADAL" clId="{03515100-5565-4843-93EC-67D2EE4C74CB}" dt="2026-02-01T03:39:11.408" v="55" actId="20577"/>
          <ac:spMkLst>
            <pc:docMk/>
            <pc:sldMk cId="2076114558" sldId="293"/>
            <ac:spMk id="127" creationId="{00000000-0000-0000-0000-000000000000}"/>
          </ac:spMkLst>
        </pc:spChg>
        <pc:picChg chg="mod">
          <ac:chgData name="1024062304 - Md Nazmul Alam Munna" userId="86d92271-b124-4350-a07a-52cced316db1" providerId="ADAL" clId="{03515100-5565-4843-93EC-67D2EE4C74CB}" dt="2026-02-01T07:41:13.728" v="539" actId="1036"/>
          <ac:picMkLst>
            <pc:docMk/>
            <pc:sldMk cId="2076114558" sldId="293"/>
            <ac:picMk id="3" creationId="{7A06DAEA-7407-468A-8EB5-0F4E23281566}"/>
          </ac:picMkLst>
        </pc:picChg>
      </pc:sldChg>
      <pc:sldChg chg="addSp delSp modSp mod ord">
        <pc:chgData name="1024062304 - Md Nazmul Alam Munna" userId="86d92271-b124-4350-a07a-52cced316db1" providerId="ADAL" clId="{03515100-5565-4843-93EC-67D2EE4C74CB}" dt="2026-02-01T07:36:38.241" v="525" actId="113"/>
        <pc:sldMkLst>
          <pc:docMk/>
          <pc:sldMk cId="3352721847" sldId="294"/>
        </pc:sldMkLst>
        <pc:spChg chg="add mod">
          <ac:chgData name="1024062304 - Md Nazmul Alam Munna" userId="86d92271-b124-4350-a07a-52cced316db1" providerId="ADAL" clId="{03515100-5565-4843-93EC-67D2EE4C74CB}" dt="2026-02-01T07:24:50.091" v="458" actId="164"/>
          <ac:spMkLst>
            <pc:docMk/>
            <pc:sldMk cId="3352721847" sldId="294"/>
            <ac:spMk id="15" creationId="{DFA36C2E-B9DD-4F1E-8F0E-6F9E5B6254B8}"/>
          </ac:spMkLst>
        </pc:spChg>
        <pc:spChg chg="mod topLvl">
          <ac:chgData name="1024062304 - Md Nazmul Alam Munna" userId="86d92271-b124-4350-a07a-52cced316db1" providerId="ADAL" clId="{03515100-5565-4843-93EC-67D2EE4C74CB}" dt="2026-02-01T07:36:38.241" v="525" actId="113"/>
          <ac:spMkLst>
            <pc:docMk/>
            <pc:sldMk cId="3352721847" sldId="294"/>
            <ac:spMk id="17" creationId="{8C0615D7-A607-4920-B30B-A0785DF47A7B}"/>
          </ac:spMkLst>
        </pc:spChg>
        <pc:spChg chg="mod topLvl">
          <ac:chgData name="1024062304 - Md Nazmul Alam Munna" userId="86d92271-b124-4350-a07a-52cced316db1" providerId="ADAL" clId="{03515100-5565-4843-93EC-67D2EE4C74CB}" dt="2026-02-01T06:03:25.779" v="165" actId="164"/>
          <ac:spMkLst>
            <pc:docMk/>
            <pc:sldMk cId="3352721847" sldId="294"/>
            <ac:spMk id="18" creationId="{0DEFE827-8480-4C9A-9FC0-EA4FF50C8287}"/>
          </ac:spMkLst>
        </pc:spChg>
        <pc:spChg chg="mod">
          <ac:chgData name="1024062304 - Md Nazmul Alam Munna" userId="86d92271-b124-4350-a07a-52cced316db1" providerId="ADAL" clId="{03515100-5565-4843-93EC-67D2EE4C74CB}" dt="2026-02-01T06:40:44.621" v="389" actId="20577"/>
          <ac:spMkLst>
            <pc:docMk/>
            <pc:sldMk cId="3352721847" sldId="294"/>
            <ac:spMk id="122" creationId="{00000000-0000-0000-0000-000000000000}"/>
          </ac:spMkLst>
        </pc:spChg>
        <pc:grpChg chg="add mod">
          <ac:chgData name="1024062304 - Md Nazmul Alam Munna" userId="86d92271-b124-4350-a07a-52cced316db1" providerId="ADAL" clId="{03515100-5565-4843-93EC-67D2EE4C74CB}" dt="2026-02-01T07:36:18.523" v="523" actId="1076"/>
          <ac:grpSpMkLst>
            <pc:docMk/>
            <pc:sldMk cId="3352721847" sldId="294"/>
            <ac:grpSpMk id="4" creationId="{63DEFED4-2A8F-4443-B3EB-1DCAE11838BE}"/>
          </ac:grpSpMkLst>
        </pc:grpChg>
        <pc:grpChg chg="add mod">
          <ac:chgData name="1024062304 - Md Nazmul Alam Munna" userId="86d92271-b124-4350-a07a-52cced316db1" providerId="ADAL" clId="{03515100-5565-4843-93EC-67D2EE4C74CB}" dt="2026-02-01T07:36:27.800" v="524" actId="1076"/>
          <ac:grpSpMkLst>
            <pc:docMk/>
            <pc:sldMk cId="3352721847" sldId="294"/>
            <ac:grpSpMk id="5" creationId="{B6234FFB-9537-4629-A792-96314D67923A}"/>
          </ac:grpSpMkLst>
        </pc:grpChg>
        <pc:grpChg chg="add del mod">
          <ac:chgData name="1024062304 - Md Nazmul Alam Munna" userId="86d92271-b124-4350-a07a-52cced316db1" providerId="ADAL" clId="{03515100-5565-4843-93EC-67D2EE4C74CB}" dt="2026-02-01T06:02:30.685" v="153" actId="165"/>
          <ac:grpSpMkLst>
            <pc:docMk/>
            <pc:sldMk cId="3352721847" sldId="294"/>
            <ac:grpSpMk id="16" creationId="{4A6CD61D-B445-491A-A52D-BAFBD9748A2D}"/>
          </ac:grpSpMkLst>
        </pc:grpChg>
        <pc:picChg chg="mod">
          <ac:chgData name="1024062304 - Md Nazmul Alam Munna" userId="86d92271-b124-4350-a07a-52cced316db1" providerId="ADAL" clId="{03515100-5565-4843-93EC-67D2EE4C74CB}" dt="2026-02-01T07:24:50.091" v="458" actId="164"/>
          <ac:picMkLst>
            <pc:docMk/>
            <pc:sldMk cId="3352721847" sldId="294"/>
            <ac:picMk id="3" creationId="{D9D3C214-3073-4202-ABE9-7527A8FB357D}"/>
          </ac:picMkLst>
        </pc:picChg>
        <pc:picChg chg="mod topLvl">
          <ac:chgData name="1024062304 - Md Nazmul Alam Munna" userId="86d92271-b124-4350-a07a-52cced316db1" providerId="ADAL" clId="{03515100-5565-4843-93EC-67D2EE4C74CB}" dt="2026-02-01T06:03:25.779" v="165" actId="164"/>
          <ac:picMkLst>
            <pc:docMk/>
            <pc:sldMk cId="3352721847" sldId="294"/>
            <ac:picMk id="19" creationId="{27CF2031-78AA-4833-87F6-1232E86FF037}"/>
          </ac:picMkLst>
        </pc:picChg>
      </pc:sldChg>
      <pc:sldChg chg="modSp mod">
        <pc:chgData name="1024062304 - Md Nazmul Alam Munna" userId="86d92271-b124-4350-a07a-52cced316db1" providerId="ADAL" clId="{03515100-5565-4843-93EC-67D2EE4C74CB}" dt="2026-02-01T06:41:18.488" v="401" actId="20577"/>
        <pc:sldMkLst>
          <pc:docMk/>
          <pc:sldMk cId="404375799" sldId="295"/>
        </pc:sldMkLst>
        <pc:spChg chg="mod">
          <ac:chgData name="1024062304 - Md Nazmul Alam Munna" userId="86d92271-b124-4350-a07a-52cced316db1" providerId="ADAL" clId="{03515100-5565-4843-93EC-67D2EE4C74CB}" dt="2026-02-01T06:41:18.488" v="401" actId="20577"/>
          <ac:spMkLst>
            <pc:docMk/>
            <pc:sldMk cId="404375799" sldId="295"/>
            <ac:spMk id="122" creationId="{00000000-0000-0000-0000-000000000000}"/>
          </ac:spMkLst>
        </pc:spChg>
        <pc:spChg chg="mod">
          <ac:chgData name="1024062304 - Md Nazmul Alam Munna" userId="86d92271-b124-4350-a07a-52cced316db1" providerId="ADAL" clId="{03515100-5565-4843-93EC-67D2EE4C74CB}" dt="2026-02-01T03:54:52.464" v="98" actId="2711"/>
          <ac:spMkLst>
            <pc:docMk/>
            <pc:sldMk cId="404375799" sldId="295"/>
            <ac:spMk id="127" creationId="{00000000-0000-0000-0000-000000000000}"/>
          </ac:spMkLst>
        </pc:spChg>
        <pc:picChg chg="mod">
          <ac:chgData name="1024062304 - Md Nazmul Alam Munna" userId="86d92271-b124-4350-a07a-52cced316db1" providerId="ADAL" clId="{03515100-5565-4843-93EC-67D2EE4C74CB}" dt="2026-02-01T06:04:37.825" v="180" actId="1076"/>
          <ac:picMkLst>
            <pc:docMk/>
            <pc:sldMk cId="404375799" sldId="295"/>
            <ac:picMk id="4" creationId="{4A77CEDD-9BE6-4B5F-A70D-1A9AD3C09C8A}"/>
          </ac:picMkLst>
        </pc:picChg>
      </pc:sldChg>
      <pc:sldChg chg="addSp modSp mod">
        <pc:chgData name="1024062304 - Md Nazmul Alam Munna" userId="86d92271-b124-4350-a07a-52cced316db1" providerId="ADAL" clId="{03515100-5565-4843-93EC-67D2EE4C74CB}" dt="2026-02-01T06:40:38.172" v="387" actId="20577"/>
        <pc:sldMkLst>
          <pc:docMk/>
          <pc:sldMk cId="1551900375" sldId="296"/>
        </pc:sldMkLst>
        <pc:spChg chg="mod">
          <ac:chgData name="1024062304 - Md Nazmul Alam Munna" userId="86d92271-b124-4350-a07a-52cced316db1" providerId="ADAL" clId="{03515100-5565-4843-93EC-67D2EE4C74CB}" dt="2026-02-01T06:40:38.172" v="387" actId="20577"/>
          <ac:spMkLst>
            <pc:docMk/>
            <pc:sldMk cId="1551900375" sldId="296"/>
            <ac:spMk id="122" creationId="{00000000-0000-0000-0000-000000000000}"/>
          </ac:spMkLst>
        </pc:spChg>
        <pc:spChg chg="mod">
          <ac:chgData name="1024062304 - Md Nazmul Alam Munna" userId="86d92271-b124-4350-a07a-52cced316db1" providerId="ADAL" clId="{03515100-5565-4843-93EC-67D2EE4C74CB}" dt="2026-02-01T06:06:27.703" v="184" actId="1036"/>
          <ac:spMkLst>
            <pc:docMk/>
            <pc:sldMk cId="1551900375" sldId="296"/>
            <ac:spMk id="127" creationId="{00000000-0000-0000-0000-000000000000}"/>
          </ac:spMkLst>
        </pc:spChg>
        <pc:picChg chg="add mod">
          <ac:chgData name="1024062304 - Md Nazmul Alam Munna" userId="86d92271-b124-4350-a07a-52cced316db1" providerId="ADAL" clId="{03515100-5565-4843-93EC-67D2EE4C74CB}" dt="2026-02-01T03:37:53.755" v="39" actId="1076"/>
          <ac:picMkLst>
            <pc:docMk/>
            <pc:sldMk cId="1551900375" sldId="296"/>
            <ac:picMk id="3" creationId="{C2D04EE1-0B5A-48E6-B714-B2AB103D8C7F}"/>
          </ac:picMkLst>
        </pc:picChg>
        <pc:picChg chg="mod">
          <ac:chgData name="1024062304 - Md Nazmul Alam Munna" userId="86d92271-b124-4350-a07a-52cced316db1" providerId="ADAL" clId="{03515100-5565-4843-93EC-67D2EE4C74CB}" dt="2026-02-01T03:37:56.972" v="40" actId="1076"/>
          <ac:picMkLst>
            <pc:docMk/>
            <pc:sldMk cId="1551900375" sldId="296"/>
            <ac:picMk id="14" creationId="{291D411F-3812-493B-9753-07ACB89E2114}"/>
          </ac:picMkLst>
        </pc:picChg>
      </pc:sldChg>
      <pc:sldChg chg="addSp delSp modSp mod">
        <pc:chgData name="1024062304 - Md Nazmul Alam Munna" userId="86d92271-b124-4350-a07a-52cced316db1" providerId="ADAL" clId="{03515100-5565-4843-93EC-67D2EE4C74CB}" dt="2026-02-01T06:40:25.836" v="383" actId="20577"/>
        <pc:sldMkLst>
          <pc:docMk/>
          <pc:sldMk cId="69545081" sldId="297"/>
        </pc:sldMkLst>
        <pc:spChg chg="mod">
          <ac:chgData name="1024062304 - Md Nazmul Alam Munna" userId="86d92271-b124-4350-a07a-52cced316db1" providerId="ADAL" clId="{03515100-5565-4843-93EC-67D2EE4C74CB}" dt="2026-02-01T06:06:52.611" v="188"/>
          <ac:spMkLst>
            <pc:docMk/>
            <pc:sldMk cId="69545081" sldId="297"/>
            <ac:spMk id="17" creationId="{B5AC8517-B179-4432-819E-8FB145420A4B}"/>
          </ac:spMkLst>
        </pc:spChg>
        <pc:spChg chg="mod">
          <ac:chgData name="1024062304 - Md Nazmul Alam Munna" userId="86d92271-b124-4350-a07a-52cced316db1" providerId="ADAL" clId="{03515100-5565-4843-93EC-67D2EE4C74CB}" dt="2026-02-01T06:06:52.611" v="188"/>
          <ac:spMkLst>
            <pc:docMk/>
            <pc:sldMk cId="69545081" sldId="297"/>
            <ac:spMk id="18" creationId="{4A8BB8FC-4635-47FF-926A-B3660353AED4}"/>
          </ac:spMkLst>
        </pc:spChg>
        <pc:spChg chg="add mod">
          <ac:chgData name="1024062304 - Md Nazmul Alam Munna" userId="86d92271-b124-4350-a07a-52cced316db1" providerId="ADAL" clId="{03515100-5565-4843-93EC-67D2EE4C74CB}" dt="2026-02-01T06:10:16.295" v="267" actId="113"/>
          <ac:spMkLst>
            <pc:docMk/>
            <pc:sldMk cId="69545081" sldId="297"/>
            <ac:spMk id="20" creationId="{DEDCADBE-9155-476B-8FB1-6FE0ED44468F}"/>
          </ac:spMkLst>
        </pc:spChg>
        <pc:spChg chg="mod">
          <ac:chgData name="1024062304 - Md Nazmul Alam Munna" userId="86d92271-b124-4350-a07a-52cced316db1" providerId="ADAL" clId="{03515100-5565-4843-93EC-67D2EE4C74CB}" dt="2026-02-01T06:40:25.836" v="383" actId="20577"/>
          <ac:spMkLst>
            <pc:docMk/>
            <pc:sldMk cId="69545081" sldId="297"/>
            <ac:spMk id="122" creationId="{00000000-0000-0000-0000-000000000000}"/>
          </ac:spMkLst>
        </pc:spChg>
        <pc:grpChg chg="add del mod">
          <ac:chgData name="1024062304 - Md Nazmul Alam Munna" userId="86d92271-b124-4350-a07a-52cced316db1" providerId="ADAL" clId="{03515100-5565-4843-93EC-67D2EE4C74CB}" dt="2026-02-01T06:06:53.772" v="189"/>
          <ac:grpSpMkLst>
            <pc:docMk/>
            <pc:sldMk cId="69545081" sldId="297"/>
            <ac:grpSpMk id="14" creationId="{44E2844D-F44E-4721-A2A9-3194385B824C}"/>
          </ac:grpSpMkLst>
        </pc:grpChg>
        <pc:grpChg chg="mod">
          <ac:chgData name="1024062304 - Md Nazmul Alam Munna" userId="86d92271-b124-4350-a07a-52cced316db1" providerId="ADAL" clId="{03515100-5565-4843-93EC-67D2EE4C74CB}" dt="2026-02-01T06:06:52.611" v="188"/>
          <ac:grpSpMkLst>
            <pc:docMk/>
            <pc:sldMk cId="69545081" sldId="297"/>
            <ac:grpSpMk id="15" creationId="{7C435AE1-FB16-4EAF-8A12-D30307E7C54F}"/>
          </ac:grpSpMkLst>
        </pc:grpChg>
        <pc:grpChg chg="mod">
          <ac:chgData name="1024062304 - Md Nazmul Alam Munna" userId="86d92271-b124-4350-a07a-52cced316db1" providerId="ADAL" clId="{03515100-5565-4843-93EC-67D2EE4C74CB}" dt="2026-02-01T06:08:51.845" v="241" actId="1036"/>
          <ac:grpSpMkLst>
            <pc:docMk/>
            <pc:sldMk cId="69545081" sldId="297"/>
            <ac:grpSpMk id="124" creationId="{00000000-0000-0000-0000-000000000000}"/>
          </ac:grpSpMkLst>
        </pc:grpChg>
        <pc:picChg chg="mod">
          <ac:chgData name="1024062304 - Md Nazmul Alam Munna" userId="86d92271-b124-4350-a07a-52cced316db1" providerId="ADAL" clId="{03515100-5565-4843-93EC-67D2EE4C74CB}" dt="2026-02-01T06:09:01.389" v="252" actId="1035"/>
          <ac:picMkLst>
            <pc:docMk/>
            <pc:sldMk cId="69545081" sldId="297"/>
            <ac:picMk id="3" creationId="{9280F714-7BC6-43EC-BE66-92924E7D3EDC}"/>
          </ac:picMkLst>
        </pc:picChg>
        <pc:cxnChg chg="mod">
          <ac:chgData name="1024062304 - Md Nazmul Alam Munna" userId="86d92271-b124-4350-a07a-52cced316db1" providerId="ADAL" clId="{03515100-5565-4843-93EC-67D2EE4C74CB}" dt="2026-02-01T06:06:52.611" v="188"/>
          <ac:cxnSpMkLst>
            <pc:docMk/>
            <pc:sldMk cId="69545081" sldId="297"/>
            <ac:cxnSpMk id="16" creationId="{9D315242-B6C0-4F8A-B3C0-A9952FC5AA2E}"/>
          </ac:cxnSpMkLst>
        </pc:cxnChg>
      </pc:sldChg>
      <pc:sldChg chg="modSp add mod">
        <pc:chgData name="1024062304 - Md Nazmul Alam Munna" userId="86d92271-b124-4350-a07a-52cced316db1" providerId="ADAL" clId="{03515100-5565-4843-93EC-67D2EE4C74CB}" dt="2026-02-01T06:40:50.838" v="391" actId="20577"/>
        <pc:sldMkLst>
          <pc:docMk/>
          <pc:sldMk cId="4008510572" sldId="298"/>
        </pc:sldMkLst>
        <pc:spChg chg="mod">
          <ac:chgData name="1024062304 - Md Nazmul Alam Munna" userId="86d92271-b124-4350-a07a-52cced316db1" providerId="ADAL" clId="{03515100-5565-4843-93EC-67D2EE4C74CB}" dt="2026-02-01T06:26:09.665" v="332" actId="20577"/>
          <ac:spMkLst>
            <pc:docMk/>
            <pc:sldMk cId="4008510572" sldId="298"/>
            <ac:spMk id="26" creationId="{2EC92B42-3F98-4A31-A809-07216710B76B}"/>
          </ac:spMkLst>
        </pc:spChg>
        <pc:spChg chg="mod">
          <ac:chgData name="1024062304 - Md Nazmul Alam Munna" userId="86d92271-b124-4350-a07a-52cced316db1" providerId="ADAL" clId="{03515100-5565-4843-93EC-67D2EE4C74CB}" dt="2026-02-01T06:40:50.838" v="391" actId="20577"/>
          <ac:spMkLst>
            <pc:docMk/>
            <pc:sldMk cId="4008510572" sldId="298"/>
            <ac:spMk id="122" creationId="{00000000-0000-0000-0000-000000000000}"/>
          </ac:spMkLst>
        </pc:spChg>
        <pc:spChg chg="mod">
          <ac:chgData name="1024062304 - Md Nazmul Alam Munna" userId="86d92271-b124-4350-a07a-52cced316db1" providerId="ADAL" clId="{03515100-5565-4843-93EC-67D2EE4C74CB}" dt="2026-02-01T06:22:16.884" v="278" actId="20577"/>
          <ac:spMkLst>
            <pc:docMk/>
            <pc:sldMk cId="4008510572" sldId="298"/>
            <ac:spMk id="127" creationId="{00000000-0000-0000-0000-000000000000}"/>
          </ac:spMkLst>
        </pc:spChg>
      </pc:sldChg>
      <pc:sldChg chg="addSp delSp modSp add mod">
        <pc:chgData name="1024062304 - Md Nazmul Alam Munna" userId="86d92271-b124-4350-a07a-52cced316db1" providerId="ADAL" clId="{03515100-5565-4843-93EC-67D2EE4C74CB}" dt="2026-02-01T06:41:28.861" v="405" actId="20577"/>
        <pc:sldMkLst>
          <pc:docMk/>
          <pc:sldMk cId="2757626213" sldId="299"/>
        </pc:sldMkLst>
        <pc:spChg chg="add mod">
          <ac:chgData name="1024062304 - Md Nazmul Alam Munna" userId="86d92271-b124-4350-a07a-52cced316db1" providerId="ADAL" clId="{03515100-5565-4843-93EC-67D2EE4C74CB}" dt="2026-02-01T06:35:06.411" v="361" actId="1076"/>
          <ac:spMkLst>
            <pc:docMk/>
            <pc:sldMk cId="2757626213" sldId="299"/>
            <ac:spMk id="16" creationId="{6B2027AB-5D68-4752-AABC-F1B89F8857A4}"/>
          </ac:spMkLst>
        </pc:spChg>
        <pc:spChg chg="mod">
          <ac:chgData name="1024062304 - Md Nazmul Alam Munna" userId="86d92271-b124-4350-a07a-52cced316db1" providerId="ADAL" clId="{03515100-5565-4843-93EC-67D2EE4C74CB}" dt="2026-02-01T06:41:28.861" v="405" actId="20577"/>
          <ac:spMkLst>
            <pc:docMk/>
            <pc:sldMk cId="2757626213" sldId="299"/>
            <ac:spMk id="122" creationId="{00000000-0000-0000-0000-000000000000}"/>
          </ac:spMkLst>
        </pc:spChg>
        <pc:spChg chg="mod">
          <ac:chgData name="1024062304 - Md Nazmul Alam Munna" userId="86d92271-b124-4350-a07a-52cced316db1" providerId="ADAL" clId="{03515100-5565-4843-93EC-67D2EE4C74CB}" dt="2026-02-01T06:35:13.850" v="362" actId="403"/>
          <ac:spMkLst>
            <pc:docMk/>
            <pc:sldMk cId="2757626213" sldId="299"/>
            <ac:spMk id="127" creationId="{00000000-0000-0000-0000-000000000000}"/>
          </ac:spMkLst>
        </pc:spChg>
        <pc:picChg chg="del">
          <ac:chgData name="1024062304 - Md Nazmul Alam Munna" userId="86d92271-b124-4350-a07a-52cced316db1" providerId="ADAL" clId="{03515100-5565-4843-93EC-67D2EE4C74CB}" dt="2026-02-01T06:33:01.432" v="346" actId="478"/>
          <ac:picMkLst>
            <pc:docMk/>
            <pc:sldMk cId="2757626213" sldId="299"/>
            <ac:picMk id="3" creationId="{E62B4249-8CB6-43C2-A0B7-CFCDFB60598C}"/>
          </ac:picMkLst>
        </pc:picChg>
        <pc:picChg chg="del">
          <ac:chgData name="1024062304 - Md Nazmul Alam Munna" userId="86d92271-b124-4350-a07a-52cced316db1" providerId="ADAL" clId="{03515100-5565-4843-93EC-67D2EE4C74CB}" dt="2026-02-01T06:32:59.634" v="345" actId="478"/>
          <ac:picMkLst>
            <pc:docMk/>
            <pc:sldMk cId="2757626213" sldId="299"/>
            <ac:picMk id="4" creationId="{61B022BB-7DF8-4462-845C-68C3975D6FA6}"/>
          </ac:picMkLst>
        </pc:picChg>
        <pc:cxnChg chg="mod">
          <ac:chgData name="1024062304 - Md Nazmul Alam Munna" userId="86d92271-b124-4350-a07a-52cced316db1" providerId="ADAL" clId="{03515100-5565-4843-93EC-67D2EE4C74CB}" dt="2026-02-01T06:34:57.130" v="360" actId="1076"/>
          <ac:cxnSpMkLst>
            <pc:docMk/>
            <pc:sldMk cId="2757626213" sldId="299"/>
            <ac:cxnSpMk id="128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8393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5767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2924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115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2659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9743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215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0451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5431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1594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bc7076bec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3bc7076bec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35530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8740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61566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1571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4209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24969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98786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64018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0282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6615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543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6114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6817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g"/><Relationship Id="rId11" Type="http://schemas.openxmlformats.org/officeDocument/2006/relationships/image" Target="../media/image51.png"/><Relationship Id="rId5" Type="http://schemas.openxmlformats.org/officeDocument/2006/relationships/image" Target="../media/image45.jpg"/><Relationship Id="rId10" Type="http://schemas.openxmlformats.org/officeDocument/2006/relationships/image" Target="../media/image50.png"/><Relationship Id="rId4" Type="http://schemas.openxmlformats.org/officeDocument/2006/relationships/image" Target="../media/image44.jp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jpg"/><Relationship Id="rId9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10" Type="http://schemas.openxmlformats.org/officeDocument/2006/relationships/image" Target="../media/image5.jp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"/>
          <p:cNvSpPr/>
          <p:nvPr/>
        </p:nvSpPr>
        <p:spPr>
          <a:xfrm>
            <a:off x="-4725" y="8446846"/>
            <a:ext cx="18288000" cy="1857180"/>
          </a:xfrm>
          <a:custGeom>
            <a:avLst/>
            <a:gdLst/>
            <a:ahLst/>
            <a:cxnLst/>
            <a:rect l="l" t="t" r="r" b="b"/>
            <a:pathLst>
              <a:path w="24384000" h="1587333" extrusionOk="0">
                <a:moveTo>
                  <a:pt x="0" y="0"/>
                </a:moveTo>
                <a:lnTo>
                  <a:pt x="24384000" y="0"/>
                </a:lnTo>
                <a:lnTo>
                  <a:pt x="24384000" y="1587333"/>
                </a:lnTo>
                <a:lnTo>
                  <a:pt x="0" y="1587333"/>
                </a:lnTo>
                <a:close/>
              </a:path>
            </a:pathLst>
          </a:custGeom>
          <a:solidFill>
            <a:srgbClr val="020C45"/>
          </a:solidFill>
          <a:ln>
            <a:noFill/>
          </a:ln>
        </p:spPr>
      </p:sp>
      <p:sp>
        <p:nvSpPr>
          <p:cNvPr id="85" name="Google Shape;85;p2"/>
          <p:cNvSpPr/>
          <p:nvPr/>
        </p:nvSpPr>
        <p:spPr>
          <a:xfrm>
            <a:off x="11492350" y="9065150"/>
            <a:ext cx="4936823" cy="953317"/>
          </a:xfrm>
          <a:custGeom>
            <a:avLst/>
            <a:gdLst/>
            <a:ahLst/>
            <a:cxnLst/>
            <a:rect l="l" t="t" r="r" b="b"/>
            <a:pathLst>
              <a:path w="4936823" h="953317" extrusionOk="0">
                <a:moveTo>
                  <a:pt x="0" y="0"/>
                </a:moveTo>
                <a:lnTo>
                  <a:pt x="4936823" y="0"/>
                </a:lnTo>
                <a:lnTo>
                  <a:pt x="4936823" y="953317"/>
                </a:lnTo>
                <a:lnTo>
                  <a:pt x="0" y="9533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86" name="Google Shape;86;p2"/>
          <p:cNvSpPr/>
          <p:nvPr/>
        </p:nvSpPr>
        <p:spPr>
          <a:xfrm>
            <a:off x="-4725" y="837598"/>
            <a:ext cx="18288000" cy="2275975"/>
          </a:xfrm>
          <a:custGeom>
            <a:avLst/>
            <a:gdLst/>
            <a:ahLst/>
            <a:cxnLst/>
            <a:rect l="l" t="t" r="r" b="b"/>
            <a:pathLst>
              <a:path w="24384000" h="2564479" extrusionOk="0">
                <a:moveTo>
                  <a:pt x="0" y="0"/>
                </a:moveTo>
                <a:lnTo>
                  <a:pt x="24384000" y="0"/>
                </a:lnTo>
                <a:lnTo>
                  <a:pt x="24384000" y="2564479"/>
                </a:lnTo>
                <a:lnTo>
                  <a:pt x="0" y="2564479"/>
                </a:lnTo>
                <a:close/>
              </a:path>
            </a:pathLst>
          </a:custGeom>
          <a:solidFill>
            <a:srgbClr val="020C45"/>
          </a:solidFill>
          <a:ln>
            <a:noFill/>
          </a:ln>
        </p:spPr>
      </p:sp>
      <p:sp>
        <p:nvSpPr>
          <p:cNvPr id="87" name="Google Shape;87;p2"/>
          <p:cNvSpPr txBox="1"/>
          <p:nvPr/>
        </p:nvSpPr>
        <p:spPr>
          <a:xfrm>
            <a:off x="1828851" y="9575038"/>
            <a:ext cx="5851200" cy="4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April</a:t>
            </a:r>
            <a:r>
              <a:rPr lang="en-US" sz="32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202</a:t>
            </a:r>
            <a:r>
              <a:rPr lang="en-US" sz="32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r>
              <a:rPr lang="en-US" sz="32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Semester</a:t>
            </a:r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5162004" y="5465807"/>
            <a:ext cx="5771211" cy="639399"/>
          </a:xfrm>
          <a:custGeom>
            <a:avLst/>
            <a:gdLst/>
            <a:ahLst/>
            <a:cxnLst/>
            <a:rect l="l" t="t" r="r" b="b"/>
            <a:pathLst>
              <a:path w="12149917" h="936848" extrusionOk="0">
                <a:moveTo>
                  <a:pt x="0" y="0"/>
                </a:moveTo>
                <a:lnTo>
                  <a:pt x="12149917" y="0"/>
                </a:lnTo>
                <a:lnTo>
                  <a:pt x="12149917" y="936848"/>
                </a:lnTo>
                <a:lnTo>
                  <a:pt x="0" y="93684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sp>
        <p:nvSpPr>
          <p:cNvPr id="89" name="Google Shape;89;p2"/>
          <p:cNvSpPr txBox="1"/>
          <p:nvPr/>
        </p:nvSpPr>
        <p:spPr>
          <a:xfrm>
            <a:off x="5162000" y="5504788"/>
            <a:ext cx="7789800" cy="15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81" b="1" i="0" u="none" strike="noStrike" cap="none">
                <a:solidFill>
                  <a:srgbClr val="0000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Md. Nazmul Alam Munna</a:t>
            </a:r>
            <a:endParaRPr sz="2981" b="1" i="0" u="none" strike="noStrike" cap="none">
              <a:solidFill>
                <a:srgbClr val="000000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81" b="1">
                <a:latin typeface="IBM Plex Sans Medium"/>
                <a:ea typeface="IBM Plex Sans Medium"/>
                <a:cs typeface="IBM Plex Sans Medium"/>
                <a:sym typeface="IBM Plex Sans Medium"/>
              </a:rPr>
              <a:t>Roll: </a:t>
            </a:r>
            <a:r>
              <a:rPr lang="en-US" sz="2981" b="1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1024062304 </a:t>
            </a:r>
            <a:endParaRPr sz="2981" b="1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grpSp>
        <p:nvGrpSpPr>
          <p:cNvPr id="90" name="Google Shape;90;p2"/>
          <p:cNvGrpSpPr/>
          <p:nvPr/>
        </p:nvGrpSpPr>
        <p:grpSpPr>
          <a:xfrm>
            <a:off x="5162000" y="4487825"/>
            <a:ext cx="8902718" cy="741417"/>
            <a:chOff x="0" y="0"/>
            <a:chExt cx="13254009" cy="766402"/>
          </a:xfrm>
        </p:grpSpPr>
        <p:sp>
          <p:nvSpPr>
            <p:cNvPr id="91" name="Google Shape;91;p2"/>
            <p:cNvSpPr/>
            <p:nvPr/>
          </p:nvSpPr>
          <p:spPr>
            <a:xfrm>
              <a:off x="0" y="0"/>
              <a:ext cx="13254008" cy="766402"/>
            </a:xfrm>
            <a:custGeom>
              <a:avLst/>
              <a:gdLst/>
              <a:ahLst/>
              <a:cxnLst/>
              <a:rect l="l" t="t" r="r" b="b"/>
              <a:pathLst>
                <a:path w="13254008" h="766402" extrusionOk="0">
                  <a:moveTo>
                    <a:pt x="0" y="0"/>
                  </a:moveTo>
                  <a:lnTo>
                    <a:pt x="13254008" y="0"/>
                  </a:lnTo>
                  <a:lnTo>
                    <a:pt x="13254008" y="766402"/>
                  </a:lnTo>
                  <a:lnTo>
                    <a:pt x="0" y="7664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92" name="Google Shape;92;p2"/>
            <p:cNvSpPr txBox="1"/>
            <p:nvPr/>
          </p:nvSpPr>
          <p:spPr>
            <a:xfrm>
              <a:off x="0" y="28575"/>
              <a:ext cx="13254009" cy="7378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8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72" b="1" i="0" u="none" strike="noStrike" cap="none">
                  <a:solidFill>
                    <a:srgbClr val="020C45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  <a:t>Presented By</a:t>
              </a:r>
              <a:endParaRPr sz="1786"/>
            </a:p>
          </p:txBody>
        </p:sp>
      </p:grpSp>
      <p:cxnSp>
        <p:nvCxnSpPr>
          <p:cNvPr id="93" name="Google Shape;93;p2"/>
          <p:cNvCxnSpPr/>
          <p:nvPr/>
        </p:nvCxnSpPr>
        <p:spPr>
          <a:xfrm rot="10800000" flipH="1">
            <a:off x="5166550" y="5229369"/>
            <a:ext cx="3744600" cy="32700"/>
          </a:xfrm>
          <a:prstGeom prst="straightConnector1">
            <a:avLst/>
          </a:prstGeom>
          <a:noFill/>
          <a:ln w="76475" cap="flat" cmpd="sng">
            <a:solidFill>
              <a:srgbClr val="020C4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2"/>
          <p:cNvSpPr txBox="1"/>
          <p:nvPr/>
        </p:nvSpPr>
        <p:spPr>
          <a:xfrm>
            <a:off x="1706625" y="8715765"/>
            <a:ext cx="79776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3950" tIns="103950" rIns="103950" bIns="1039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11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EEE 6003: Solar Photovoltaic Systems</a:t>
            </a:r>
            <a:endParaRPr sz="3411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2319825" y="940275"/>
            <a:ext cx="13638900" cy="20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Optimal coordination of deloaded PV and battery energy storage system for frequency stability: A two-stage methodology with cost-performance tradeoff.</a:t>
            </a:r>
            <a:endParaRPr sz="36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 dirty="0"/>
            </a:p>
          </p:txBody>
        </p:sp>
      </p:grpSp>
      <p:grpSp>
        <p:nvGrpSpPr>
          <p:cNvPr id="125" name="Google Shape;125;p3"/>
          <p:cNvGrpSpPr/>
          <p:nvPr/>
        </p:nvGrpSpPr>
        <p:grpSpPr>
          <a:xfrm>
            <a:off x="3110080" y="364074"/>
            <a:ext cx="12039298" cy="990218"/>
            <a:chOff x="-1728405" y="0"/>
            <a:chExt cx="16974988" cy="1320292"/>
          </a:xfrm>
        </p:grpSpPr>
        <p:sp>
          <p:nvSpPr>
            <p:cNvPr id="126" name="Google Shape;126;p3"/>
            <p:cNvSpPr/>
            <p:nvPr/>
          </p:nvSpPr>
          <p:spPr>
            <a:xfrm>
              <a:off x="0" y="0"/>
              <a:ext cx="13545114" cy="1320292"/>
            </a:xfrm>
            <a:custGeom>
              <a:avLst/>
              <a:gdLst/>
              <a:ahLst/>
              <a:cxnLst/>
              <a:rect l="l" t="t" r="r" b="b"/>
              <a:pathLst>
                <a:path w="13545114" h="1320292" extrusionOk="0">
                  <a:moveTo>
                    <a:pt x="0" y="0"/>
                  </a:moveTo>
                  <a:lnTo>
                    <a:pt x="13545114" y="0"/>
                  </a:lnTo>
                  <a:lnTo>
                    <a:pt x="13545114" y="1320292"/>
                  </a:lnTo>
                  <a:lnTo>
                    <a:pt x="0" y="13202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7" name="Google Shape;127;p3"/>
            <p:cNvSpPr txBox="1"/>
            <p:nvPr/>
          </p:nvSpPr>
          <p:spPr>
            <a:xfrm>
              <a:off x="-1728405" y="66592"/>
              <a:ext cx="16974988" cy="12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108000"/>
                </a:lnSpc>
              </a:pPr>
              <a:r>
                <a:rPr lang="en-GB" sz="2600" b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Vrinda" panose="020B0502040204020203" pitchFamily="34" charset="0"/>
                </a:rPr>
                <a:t>Particle Swarm Optimization (PSO) Algorithm</a:t>
              </a:r>
              <a:r>
                <a:rPr lang="en-GB" sz="2600" dirty="0">
                  <a:latin typeface="IBM Plex Sans Medium" panose="020B0603050203000203" pitchFamily="34" charset="0"/>
                </a:rPr>
                <a:t> Methodology</a:t>
              </a:r>
              <a:endParaRPr lang="en-US" sz="2600" dirty="0">
                <a:latin typeface="IBM Plex Sans Medium" panose="020B0603050203000203" pitchFamily="34" charset="0"/>
              </a:endParaRPr>
            </a:p>
          </p:txBody>
        </p:sp>
      </p:grpSp>
      <p:cxnSp>
        <p:nvCxnSpPr>
          <p:cNvPr id="128" name="Google Shape;128;p3"/>
          <p:cNvCxnSpPr/>
          <p:nvPr/>
        </p:nvCxnSpPr>
        <p:spPr>
          <a:xfrm>
            <a:off x="3414617" y="1301671"/>
            <a:ext cx="11430225" cy="19125"/>
          </a:xfrm>
          <a:prstGeom prst="straightConnector1">
            <a:avLst/>
          </a:prstGeom>
          <a:noFill/>
          <a:ln w="88900" cap="flat" cmpd="sng">
            <a:solidFill>
              <a:srgbClr val="020C45"/>
            </a:solidFill>
            <a:prstDash val="solid"/>
            <a:round/>
            <a:headEnd type="none" w="sm" len="sm"/>
            <a:tailEnd type="none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0B195D-FE6E-400F-A2C1-3695D7576763}"/>
                  </a:ext>
                </a:extLst>
              </p:cNvPr>
              <p:cNvSpPr txBox="1"/>
              <p:nvPr/>
            </p:nvSpPr>
            <p:spPr>
              <a:xfrm>
                <a:off x="2264228" y="1852089"/>
                <a:ext cx="13759544" cy="160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The swarm's particles attempt to keep track of two different types of best solutions (</a:t>
                </a:r>
                <a:r>
                  <a:rPr lang="en-GB" sz="24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personal best,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rinda" panose="020B0502040204020203" pitchFamily="34" charset="0"/>
                          </a:rPr>
                        </m:ctrlPr>
                      </m:sSubPr>
                      <m:e>
                        <m:r>
                          <a:rPr lang="en-GB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rinda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24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rinda" panose="020B0502040204020203" pitchFamily="34" charset="0"/>
                          </a:rPr>
                          <m:t>BEST</m:t>
                        </m:r>
                      </m:sub>
                    </m:sSub>
                  </m:oMath>
                </a14:m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 and </a:t>
                </a:r>
                <a:r>
                  <a:rPr lang="en-GB" sz="24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global best</a:t>
                </a: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rinda" panose="020B0502040204020203" pitchFamily="34" charset="0"/>
                          </a:rPr>
                        </m:ctrlPr>
                      </m:sSubPr>
                      <m:e>
                        <m:r>
                          <a:rPr lang="en-GB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rinda" panose="020B0502040204020203" pitchFamily="34" charset="0"/>
                          </a:rPr>
                          <m:t>𝐺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24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rinda" panose="020B0502040204020203" pitchFamily="34" charset="0"/>
                          </a:rPr>
                          <m:t>BEST</m:t>
                        </m:r>
                      </m:sub>
                    </m:sSub>
                  </m:oMath>
                </a14:m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) while updating their current location. </a:t>
                </a:r>
              </a:p>
              <a:p>
                <a:pPr marL="0" marR="0" algn="l">
                  <a:lnSpc>
                    <a:spcPct val="13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The particles follow the equations to update their </a:t>
                </a:r>
                <a:r>
                  <a:rPr lang="en-GB" sz="24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position</a:t>
                </a: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 and </a:t>
                </a:r>
                <a:r>
                  <a:rPr lang="en-GB" sz="24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velocity</a:t>
                </a: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 during the optimization process.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0B195D-FE6E-400F-A2C1-3695D7576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228" y="1852089"/>
                <a:ext cx="13759544" cy="1609736"/>
              </a:xfrm>
              <a:prstGeom prst="rect">
                <a:avLst/>
              </a:prstGeom>
              <a:blipFill>
                <a:blip r:embed="rId4"/>
                <a:stretch>
                  <a:fillRect l="-664"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3CC797B8-5932-4EF6-8EEF-8C5156DA0DED}"/>
              </a:ext>
            </a:extLst>
          </p:cNvPr>
          <p:cNvGrpSpPr/>
          <p:nvPr/>
        </p:nvGrpSpPr>
        <p:grpSpPr>
          <a:xfrm>
            <a:off x="3619394" y="5475520"/>
            <a:ext cx="6734055" cy="2472952"/>
            <a:chOff x="1928131" y="5778797"/>
            <a:chExt cx="6734055" cy="24729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072F9A-632D-43D7-8620-54F88F897BC2}"/>
                    </a:ext>
                  </a:extLst>
                </p:cNvPr>
                <p:cNvSpPr txBox="1"/>
                <p:nvPr/>
              </p:nvSpPr>
              <p:spPr>
                <a:xfrm>
                  <a:off x="1971187" y="5778797"/>
                  <a:ext cx="669099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𝑎𝑛𝑑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𝑖𝑡𝑒𝑟𝑎𝑡𝑖𝑜𝑛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𝑎𝑛𝑑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𝑝𝑎𝑟𝑡𝑖𝑐𝑙𝑒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𝑛𝑢𝑚𝑏𝑒𝑟</m:t>
                        </m:r>
                      </m:oMath>
                    </m:oMathPara>
                  </a14:m>
                  <a:endPara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072F9A-632D-43D7-8620-54F88F897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1187" y="5778797"/>
                  <a:ext cx="6690999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38" r="-729" b="-3770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0499EF4-630F-46DC-A35C-23383041F758}"/>
                    </a:ext>
                  </a:extLst>
                </p:cNvPr>
                <p:cNvSpPr txBox="1"/>
                <p:nvPr/>
              </p:nvSpPr>
              <p:spPr>
                <a:xfrm>
                  <a:off x="2031118" y="6286242"/>
                  <a:ext cx="369325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GB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rinda" panose="020B0502040204020203" pitchFamily="34" charset="0"/>
                        </a:rPr>
                        <m:t> </m:t>
                      </m:r>
                      <m:r>
                        <a:rPr lang="en-GB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cognitive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constant</m:t>
                      </m:r>
                    </m:oMath>
                  </a14:m>
                  <a:r>
                    <a:rPr lang="en-GB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= 2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0499EF4-630F-46DC-A35C-23383041F7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1118" y="6286242"/>
                  <a:ext cx="369325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967" t="-24590" r="-4132" b="-4918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510C67E-C2A3-45DA-B89B-F0251EFA0197}"/>
                    </a:ext>
                  </a:extLst>
                </p:cNvPr>
                <p:cNvSpPr txBox="1"/>
                <p:nvPr/>
              </p:nvSpPr>
              <p:spPr>
                <a:xfrm>
                  <a:off x="2031118" y="6806445"/>
                  <a:ext cx="32483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GB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2</m:t>
                          </m:r>
                        </m:sub>
                      </m:sSub>
                      <m:r>
                        <a:rPr lang="en-GB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rinda" panose="020B0502040204020203" pitchFamily="34" charset="0"/>
                        </a:rPr>
                        <m:t> </m:t>
                      </m:r>
                      <m:r>
                        <a:rPr lang="en-GB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social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constant</m:t>
                      </m:r>
                    </m:oMath>
                  </a14:m>
                  <a:r>
                    <a:rPr lang="en-GB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= 2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510C67E-C2A3-45DA-B89B-F0251EFA01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1118" y="6806445"/>
                  <a:ext cx="3248325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4511" t="-26667" r="-4887" b="-5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065CAE9-BB1A-4994-A0D6-CA8096D76574}"/>
                    </a:ext>
                  </a:extLst>
                </p:cNvPr>
                <p:cNvSpPr txBox="1"/>
                <p:nvPr/>
              </p:nvSpPr>
              <p:spPr>
                <a:xfrm>
                  <a:off x="2031118" y="7359842"/>
                  <a:ext cx="358778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rinda" panose="020B0502040204020203" pitchFamily="34" charset="0"/>
                        </a:rPr>
                        <m:t>𝑤</m:t>
                      </m:r>
                      <m:r>
                        <a:rPr lang="en-GB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inertia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weight</m:t>
                      </m:r>
                    </m:oMath>
                  </a14:m>
                  <a:r>
                    <a:rPr lang="en-GB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= 0.7</a:t>
                  </a: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065CAE9-BB1A-4994-A0D6-CA8096D76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1118" y="7359842"/>
                  <a:ext cx="358778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211" t="-26667" b="-5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D4B86FF-A221-405E-905F-CC7F376AFC2E}"/>
                    </a:ext>
                  </a:extLst>
                </p:cNvPr>
                <p:cNvSpPr txBox="1"/>
                <p:nvPr/>
              </p:nvSpPr>
              <p:spPr>
                <a:xfrm>
                  <a:off x="1928131" y="7864014"/>
                  <a:ext cx="4272901" cy="3877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GB" sz="24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rinda" panose="020B0502040204020203" pitchFamily="34" charset="0"/>
                          </a:rPr>
                          <m:t>ran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Vrinda" panose="020B0502040204020203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Vrinda" panose="020B0502040204020203" pitchFamily="34" charset="0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Vrinda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rinda" panose="020B0502040204020203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rinda" panose="020B0502040204020203" pitchFamily="34" charset="0"/>
                          </a:rPr>
                          <m:t>ran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Vrinda" panose="020B0502040204020203" pitchFamily="34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Vrinda" panose="020B0502040204020203" pitchFamily="34" charset="0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Vrinda" panose="020B0502040204020203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between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0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D4B86FF-A221-405E-905F-CC7F376AFC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131" y="7864014"/>
                  <a:ext cx="4272901" cy="387735"/>
                </a:xfrm>
                <a:prstGeom prst="rect">
                  <a:avLst/>
                </a:prstGeom>
                <a:blipFill>
                  <a:blip r:embed="rId9"/>
                  <a:stretch>
                    <a:fillRect b="-2656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EED47B-F2F9-432F-9A97-3B3B1659B4FD}"/>
                  </a:ext>
                </a:extLst>
              </p:cNvPr>
              <p:cNvSpPr txBox="1"/>
              <p:nvPr/>
            </p:nvSpPr>
            <p:spPr>
              <a:xfrm>
                <a:off x="3619394" y="3553857"/>
                <a:ext cx="9216570" cy="1547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4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1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𝒋</m:t>
                          </m:r>
                        </m:sub>
                        <m:sup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𝒊</m:t>
                          </m:r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+</m:t>
                          </m:r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𝟏</m:t>
                          </m:r>
                        </m:sup>
                      </m:sSubSup>
                      <m:r>
                        <a:rPr lang="en-GB" sz="2400" b="1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rinda" panose="020B0502040204020203" pitchFamily="34" charset="0"/>
                        </a:rPr>
                        <m:t>=</m:t>
                      </m:r>
                      <m:r>
                        <a:rPr lang="en-GB" sz="2400" b="1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rinda" panose="020B0502040204020203" pitchFamily="34" charset="0"/>
                        </a:rPr>
                        <m:t>𝒘</m:t>
                      </m:r>
                      <m:sSubSup>
                        <m:sSubSupPr>
                          <m:ctrlP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𝒋</m:t>
                          </m:r>
                        </m:sub>
                        <m:sup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𝒊</m:t>
                          </m:r>
                        </m:sup>
                      </m:sSubSup>
                      <m:r>
                        <a:rPr lang="en-GB" sz="2400" b="1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rinda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GB" sz="2400" b="1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rinda" panose="020B0502040204020203" pitchFamily="34" charset="0"/>
                        </a:rPr>
                        <m:t> </m:t>
                      </m:r>
                      <m:r>
                        <m:rPr>
                          <m:nor/>
                        </m:rPr>
                        <a:rPr lang="en-GB" sz="2400" b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rinda" panose="020B0502040204020203" pitchFamily="34" charset="0"/>
                        </a:rPr>
                        <m:t>ran</m:t>
                      </m:r>
                      <m:sSub>
                        <m:sSubPr>
                          <m:ctrlP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GB" sz="2400" b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 b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rinda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rinda" panose="020B0502040204020203" pitchFamily="34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GB" sz="2400" b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rinda" panose="020B0502040204020203" pitchFamily="34" charset="0"/>
                                </a:rPr>
                                <m:t>BEST</m:t>
                              </m:r>
                            </m:sub>
                          </m:sSub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rinda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rinda" panose="020B0502040204020203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rinda" panose="020B0502040204020203" pitchFamily="34" charset="0"/>
                                </a:rPr>
                                <m:t>𝒋</m:t>
                              </m:r>
                            </m:sub>
                            <m:sup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rinda" panose="020B0502040204020203" pitchFamily="34" charset="0"/>
                                </a:rPr>
                                <m:t>𝒊</m:t>
                              </m:r>
                            </m:sup>
                          </m:sSubSup>
                        </m:e>
                      </m:d>
                      <m:r>
                        <a:rPr lang="en-GB" sz="2400" b="1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rinda" panose="020B0502040204020203" pitchFamily="34" charset="0"/>
                        </a:rPr>
                        <m:t>+</m:t>
                      </m:r>
                      <m:sSub>
                        <m:sSubPr>
                          <m:ctrlP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𝜷</m:t>
                          </m:r>
                        </m:e>
                        <m:sub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GB" sz="2400" b="1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rinda" panose="020B0502040204020203" pitchFamily="34" charset="0"/>
                        </a:rPr>
                        <m:t> </m:t>
                      </m:r>
                      <m:r>
                        <m:rPr>
                          <m:nor/>
                        </m:rPr>
                        <a:rPr lang="en-GB" sz="2400" b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rinda" panose="020B0502040204020203" pitchFamily="34" charset="0"/>
                        </a:rPr>
                        <m:t>ran</m:t>
                      </m:r>
                      <m:sSub>
                        <m:sSubPr>
                          <m:ctrlP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GB" sz="2400" b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 b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rinda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rinda" panose="020B0502040204020203" pitchFamily="34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GB" sz="2400" b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rinda" panose="020B0502040204020203" pitchFamily="34" charset="0"/>
                                </a:rPr>
                                <m:t>BEST</m:t>
                              </m:r>
                            </m:sub>
                          </m:sSub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rinda" panose="020B0502040204020203" pitchFamily="34" charset="0"/>
                                </a:rPr>
                              </m:ctrlPr>
                            </m:sSubSupPr>
                            <m:e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rinda" panose="020B0502040204020203" pitchFamily="3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rinda" panose="020B0502040204020203" pitchFamily="34" charset="0"/>
                                </a:rPr>
                                <m:t>𝒋</m:t>
                              </m:r>
                            </m:sub>
                            <m:sup>
                              <m:r>
                                <a:rPr lang="en-GB" sz="24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Vrinda" panose="020B0502040204020203" pitchFamily="34" charset="0"/>
                                </a:rPr>
                                <m:t>𝒊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2400" b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Vrinda" panose="020B0502040204020203" pitchFamily="34" charset="0"/>
                </a:endParaRPr>
              </a:p>
              <a:p>
                <a:pPr marL="0" marR="0">
                  <a:lnSpc>
                    <a:spcPct val="14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𝒋</m:t>
                          </m:r>
                        </m:sub>
                        <m:sup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𝒊</m:t>
                          </m:r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+</m:t>
                          </m:r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𝟏</m:t>
                          </m:r>
                        </m:sup>
                      </m:sSubSup>
                      <m:r>
                        <a:rPr lang="en-GB" sz="2400" b="1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rinda" panose="020B0502040204020203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𝒋</m:t>
                          </m:r>
                        </m:sub>
                        <m:sup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𝒊</m:t>
                          </m:r>
                        </m:sup>
                      </m:sSubSup>
                      <m:r>
                        <a:rPr lang="en-GB" sz="2400" b="1" i="1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Vrinda" panose="020B0502040204020203" pitchFamily="34" charset="0"/>
                        </a:rPr>
                        <m:t>+</m:t>
                      </m:r>
                      <m:sSubSup>
                        <m:sSubSupPr>
                          <m:ctrlP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</m:ctrlPr>
                        </m:sSubSupPr>
                        <m:e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𝒗</m:t>
                          </m:r>
                        </m:e>
                        <m:sub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𝒋</m:t>
                          </m:r>
                        </m:sub>
                        <m:sup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𝒊</m:t>
                          </m:r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+</m:t>
                          </m:r>
                          <m:r>
                            <a:rPr lang="en-GB" sz="24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rinda" panose="020B0502040204020203" pitchFamily="34" charset="0"/>
                            </a:rPr>
                            <m:t>𝟏</m:t>
                          </m:r>
                        </m:sup>
                      </m:sSubSup>
                    </m:oMath>
                  </m:oMathPara>
                </a14:m>
                <a:endParaRPr lang="en-GB" sz="2400" b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Vrinda" panose="020B0502040204020203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EED47B-F2F9-432F-9A97-3B3B1659B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394" y="3553857"/>
                <a:ext cx="9216570" cy="154709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5395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 dirty="0"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3414617" y="311452"/>
            <a:ext cx="11458766" cy="1009344"/>
            <a:chOff x="74" y="0"/>
            <a:chExt cx="15278354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74" y="0"/>
              <a:ext cx="15278354" cy="1320375"/>
              <a:chOff x="-866620" y="0"/>
              <a:chExt cx="1527835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-866620" y="66675"/>
                <a:ext cx="15278354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8000"/>
                  </a:lnSpc>
                </a:pPr>
                <a:r>
                  <a:rPr lang="en-GB" sz="26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Step 3: </a:t>
                </a:r>
                <a:r>
                  <a:rPr lang="en-GB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Perform time-domain dynamic simulation</a:t>
                </a: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4E69CF-BBDF-47EE-A865-67C44F5365C5}"/>
                  </a:ext>
                </a:extLst>
              </p:cNvPr>
              <p:cNvSpPr txBox="1"/>
              <p:nvPr/>
            </p:nvSpPr>
            <p:spPr>
              <a:xfrm>
                <a:off x="2031118" y="1479536"/>
                <a:ext cx="14190075" cy="2855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Execute the </a:t>
                </a:r>
                <a:r>
                  <a:rPr lang="en-GB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synchronous generator outage event</a:t>
                </a: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(dynamic simulation) with a substantial grid generation contribution.</a:t>
                </a:r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GB" sz="2400" dirty="0">
                    <a:effectLst/>
                    <a:ea typeface="Calibri" panose="020F0502020204030204" pitchFamily="34" charset="0"/>
                    <a:cs typeface="Vrinda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  <m:t>central</m:t>
                        </m:r>
                      </m:sub>
                    </m:sSub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Vrinda" panose="020B0502040204020203" pitchFamily="34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GB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Vrinda" panose="020B0502040204020203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en-GB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Vrinda" panose="020B0502040204020203" pitchFamily="34" charset="0"/>
                              </a:rPr>
                              <m:t>m</m:t>
                            </m:r>
                            <m:r>
                              <a:rPr lang="en-GB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Vrinda" panose="020B0502040204020203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GB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Vrinda" panose="020B0502040204020203" pitchFamily="34" charset="0"/>
                              </a:rPr>
                              <m:t>n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GB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m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m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m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GB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Vrinda" panose="020B0502040204020203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en-GB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Vrinda" panose="020B0502040204020203" pitchFamily="34" charset="0"/>
                              </a:rPr>
                              <m:t>m</m:t>
                            </m:r>
                            <m:r>
                              <a:rPr lang="en-GB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Vrinda" panose="020B0502040204020203" pitchFamily="34" charset="0"/>
                              </a:rPr>
                              <m:t>=1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GB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Vrinda" panose="020B0502040204020203" pitchFamily="34" charset="0"/>
                              </a:rPr>
                              <m:t>n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GB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m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m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GB" sz="18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Repeated for all the particles.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4E69CF-BBDF-47EE-A865-67C44F536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118" y="1479536"/>
                <a:ext cx="14190075" cy="2855846"/>
              </a:xfrm>
              <a:prstGeom prst="rect">
                <a:avLst/>
              </a:prstGeom>
              <a:blipFill>
                <a:blip r:embed="rId4"/>
                <a:stretch>
                  <a:fillRect l="-644" b="-40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oogle Shape;124;p3">
            <a:extLst>
              <a:ext uri="{FF2B5EF4-FFF2-40B4-BE49-F238E27FC236}">
                <a16:creationId xmlns:a16="http://schemas.microsoft.com/office/drawing/2014/main" id="{BDD6382B-F891-42D9-915E-9245446D235F}"/>
              </a:ext>
            </a:extLst>
          </p:cNvPr>
          <p:cNvGrpSpPr/>
          <p:nvPr/>
        </p:nvGrpSpPr>
        <p:grpSpPr>
          <a:xfrm>
            <a:off x="3414617" y="4783534"/>
            <a:ext cx="11458766" cy="1009344"/>
            <a:chOff x="74" y="0"/>
            <a:chExt cx="15278354" cy="1345792"/>
          </a:xfrm>
        </p:grpSpPr>
        <p:grpSp>
          <p:nvGrpSpPr>
            <p:cNvPr id="17" name="Google Shape;125;p3">
              <a:extLst>
                <a:ext uri="{FF2B5EF4-FFF2-40B4-BE49-F238E27FC236}">
                  <a16:creationId xmlns:a16="http://schemas.microsoft.com/office/drawing/2014/main" id="{F68D4FF8-749B-46D3-BEE0-04D559FBEE72}"/>
                </a:ext>
              </a:extLst>
            </p:cNvPr>
            <p:cNvGrpSpPr/>
            <p:nvPr/>
          </p:nvGrpSpPr>
          <p:grpSpPr>
            <a:xfrm>
              <a:off x="74" y="0"/>
              <a:ext cx="15278354" cy="1320375"/>
              <a:chOff x="-866620" y="0"/>
              <a:chExt cx="15278354" cy="1320375"/>
            </a:xfrm>
          </p:grpSpPr>
          <p:sp>
            <p:nvSpPr>
              <p:cNvPr id="19" name="Google Shape;126;p3">
                <a:extLst>
                  <a:ext uri="{FF2B5EF4-FFF2-40B4-BE49-F238E27FC236}">
                    <a16:creationId xmlns:a16="http://schemas.microsoft.com/office/drawing/2014/main" id="{66D9F97F-3165-4808-A17E-C715E4BBB243}"/>
                  </a:ext>
                </a:extLst>
              </p:cNvPr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20" name="Google Shape;127;p3">
                <a:extLst>
                  <a:ext uri="{FF2B5EF4-FFF2-40B4-BE49-F238E27FC236}">
                    <a16:creationId xmlns:a16="http://schemas.microsoft.com/office/drawing/2014/main" id="{11A6B6C0-16C2-4C04-A84F-8DB15BD50CCF}"/>
                  </a:ext>
                </a:extLst>
              </p:cNvPr>
              <p:cNvSpPr txBox="1"/>
              <p:nvPr/>
            </p:nvSpPr>
            <p:spPr>
              <a:xfrm>
                <a:off x="-866620" y="66675"/>
                <a:ext cx="15278354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8000"/>
                  </a:lnSpc>
                </a:pPr>
                <a:r>
                  <a:rPr lang="en-GB" sz="26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Step </a:t>
                </a:r>
                <a:r>
                  <a:rPr lang="en-GB" sz="26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4</a:t>
                </a:r>
                <a:r>
                  <a:rPr lang="en-GB" sz="26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: </a:t>
                </a:r>
                <a:r>
                  <a:rPr lang="en-GB" sz="2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Calculation of simulation parameters</a:t>
                </a:r>
              </a:p>
            </p:txBody>
          </p:sp>
        </p:grpSp>
        <p:cxnSp>
          <p:nvCxnSpPr>
            <p:cNvPr id="18" name="Google Shape;128;p3">
              <a:extLst>
                <a:ext uri="{FF2B5EF4-FFF2-40B4-BE49-F238E27FC236}">
                  <a16:creationId xmlns:a16="http://schemas.microsoft.com/office/drawing/2014/main" id="{42A1EDC2-CD96-4881-B76B-E5CCFFB8889E}"/>
                </a:ext>
              </a:extLst>
            </p:cNvPr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231667-4021-4645-948F-45804F1A4AB8}"/>
                  </a:ext>
                </a:extLst>
              </p:cNvPr>
              <p:cNvSpPr txBox="1"/>
              <p:nvPr/>
            </p:nvSpPr>
            <p:spPr>
              <a:xfrm>
                <a:off x="2031118" y="5951618"/>
                <a:ext cx="14190075" cy="3241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  <a:spcAft>
                    <a:spcPts val="800"/>
                  </a:spcAft>
                </a:pP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The </a:t>
                </a:r>
                <a:r>
                  <a:rPr lang="en-GB" sz="24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frequency nadir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rinda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rinda" panose="020B0502040204020203" pitchFamily="34" charset="0"/>
                          </a:rPr>
                          <m:t>𝒇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rinda" panose="020B0502040204020203" pitchFamily="34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GB" sz="24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) </a:t>
                </a: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is determined from the </a:t>
                </a:r>
                <a:r>
                  <a:rPr lang="en-GB" sz="24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lowest value of central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rinda" panose="020B0502040204020203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rinda" panose="020B0502040204020203" pitchFamily="34" charset="0"/>
                          </a:rPr>
                          <m:t>𝒇</m:t>
                        </m:r>
                      </m:e>
                      <m:sub>
                        <m:r>
                          <a:rPr lang="en-GB" sz="2400" b="1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rinda" panose="020B0502040204020203" pitchFamily="34" charset="0"/>
                          </a:rPr>
                          <m:t>𝒄𝒆𝒏𝒕𝒓𝒂𝒍</m:t>
                        </m:r>
                      </m:sub>
                    </m:sSub>
                  </m:oMath>
                </a14:m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, after the generation contingency event.</a:t>
                </a:r>
              </a:p>
              <a:p>
                <a:pPr>
                  <a:lnSpc>
                    <a:spcPct val="130000"/>
                  </a:lnSpc>
                </a:pP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	</a:t>
                </a: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ROCOF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</m:sub>
                        </m:sSub>
                        <m: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𝑟𝑎𝑡𝑒𝑑</m:t>
                            </m:r>
                          </m:sub>
                        </m:sSub>
                      </m:num>
                      <m:den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IR</m:t>
                        </m:r>
                      </m:den>
                    </m:f>
                  </m:oMath>
                </a14:m>
                <a:endParaRPr lang="en-GB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Where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sub>
                    </m:sSub>
                  </m:oMath>
                </a14:m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denotes the size of the tripped SG (in MW), </a:t>
                </a:r>
              </a:p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𝑟𝑎𝑡𝑒𝑑</m:t>
                        </m:r>
                      </m:sub>
                    </m:sSub>
                  </m:oMath>
                </a14:m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the rated frequency of the grid (in Hz)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8231667-4021-4645-948F-45804F1A4A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118" y="5951618"/>
                <a:ext cx="14190075" cy="3241785"/>
              </a:xfrm>
              <a:prstGeom prst="rect">
                <a:avLst/>
              </a:prstGeom>
              <a:blipFill>
                <a:blip r:embed="rId5"/>
                <a:stretch>
                  <a:fillRect l="-644" r="-687" b="-31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088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11</a:t>
              </a:r>
              <a:endParaRPr dirty="0"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3414617" y="311452"/>
            <a:ext cx="11458766" cy="1009344"/>
            <a:chOff x="74" y="0"/>
            <a:chExt cx="15278354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74" y="0"/>
              <a:ext cx="15278354" cy="1320375"/>
              <a:chOff x="-866620" y="0"/>
              <a:chExt cx="1527835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-866620" y="66675"/>
                <a:ext cx="15278354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8000"/>
                  </a:lnSpc>
                </a:pPr>
                <a:r>
                  <a:rPr lang="en-GB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Constraints</a:t>
                </a:r>
                <a:endParaRPr lang="en-US" sz="2800" dirty="0">
                  <a:latin typeface="IBM Plex Sans Medium" panose="020B0603050203000203" pitchFamily="34" charset="0"/>
                </a:endParaRP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0B195D-FE6E-400F-A2C1-3695D7576763}"/>
                  </a:ext>
                </a:extLst>
              </p:cNvPr>
              <p:cNvSpPr txBox="1"/>
              <p:nvPr/>
            </p:nvSpPr>
            <p:spPr>
              <a:xfrm>
                <a:off x="3207657" y="1812913"/>
                <a:ext cx="9013372" cy="5282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Constraints on frequency response indices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  <m:r>
                            <m:rPr>
                              <m:lit/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  <m:r>
                            <m:rPr>
                              <m:lit/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GB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ROCO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ROCOF</m:t>
                      </m:r>
                      <m: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ROCO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GB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:r>
                  <a:rPr lang="en-GB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Constraints on generation of power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 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</m:t>
                      </m:r>
                      <m: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 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</m:t>
                      </m:r>
                      <m: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1800"/>
                  </a:spcBef>
                </a:pPr>
                <a:r>
                  <a:rPr lang="en-GB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Constraints of BESS parameter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SO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sub>
                      </m:sSub>
                      <m: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SOC</m:t>
                      </m:r>
                      <m: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n-GB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SO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</m:oMath>
                  </m:oMathPara>
                </a14:m>
                <a:endParaRPr lang="en-GB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0B195D-FE6E-400F-A2C1-3695D7576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657" y="1812913"/>
                <a:ext cx="9013372" cy="5282472"/>
              </a:xfrm>
              <a:prstGeom prst="rect">
                <a:avLst/>
              </a:prstGeom>
              <a:blipFill>
                <a:blip r:embed="rId4"/>
                <a:stretch>
                  <a:fillRect l="-10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846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226" name="Google Shape;226;p9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227" name="Google Shape;227;p9"/>
          <p:cNvGrpSpPr/>
          <p:nvPr/>
        </p:nvGrpSpPr>
        <p:grpSpPr>
          <a:xfrm>
            <a:off x="17139618" y="9537243"/>
            <a:ext cx="1009562" cy="718947"/>
            <a:chOff x="0" y="-76200"/>
            <a:chExt cx="1346082" cy="958596"/>
          </a:xfrm>
        </p:grpSpPr>
        <p:sp>
          <p:nvSpPr>
            <p:cNvPr id="228" name="Google Shape;228;p9"/>
            <p:cNvSpPr/>
            <p:nvPr/>
          </p:nvSpPr>
          <p:spPr>
            <a:xfrm>
              <a:off x="0" y="0"/>
              <a:ext cx="1346082" cy="882396"/>
            </a:xfrm>
            <a:custGeom>
              <a:avLst/>
              <a:gdLst/>
              <a:ahLst/>
              <a:cxnLst/>
              <a:rect l="l" t="t" r="r" b="b"/>
              <a:pathLst>
                <a:path w="1346082" h="882396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82396"/>
                  </a:lnTo>
                  <a:lnTo>
                    <a:pt x="0" y="8823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29" name="Google Shape;229;p9"/>
            <p:cNvSpPr txBox="1"/>
            <p:nvPr/>
          </p:nvSpPr>
          <p:spPr>
            <a:xfrm>
              <a:off x="0" y="-76200"/>
              <a:ext cx="1346082" cy="9585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230" name="Google Shape;230;p9"/>
          <p:cNvGrpSpPr/>
          <p:nvPr/>
        </p:nvGrpSpPr>
        <p:grpSpPr>
          <a:xfrm>
            <a:off x="6932430" y="9594393"/>
            <a:ext cx="7223871" cy="557234"/>
            <a:chOff x="0" y="0"/>
            <a:chExt cx="12145119" cy="936848"/>
          </a:xfrm>
        </p:grpSpPr>
        <p:sp>
          <p:nvSpPr>
            <p:cNvPr id="231" name="Google Shape;231;p9"/>
            <p:cNvSpPr/>
            <p:nvPr/>
          </p:nvSpPr>
          <p:spPr>
            <a:xfrm>
              <a:off x="0" y="0"/>
              <a:ext cx="12145119" cy="936848"/>
            </a:xfrm>
            <a:custGeom>
              <a:avLst/>
              <a:gdLst/>
              <a:ahLst/>
              <a:cxnLst/>
              <a:rect l="l" t="t" r="r" b="b"/>
              <a:pathLst>
                <a:path w="12145119" h="936848" extrusionOk="0">
                  <a:moveTo>
                    <a:pt x="0" y="0"/>
                  </a:moveTo>
                  <a:lnTo>
                    <a:pt x="12145119" y="0"/>
                  </a:lnTo>
                  <a:lnTo>
                    <a:pt x="12145119" y="936848"/>
                  </a:lnTo>
                  <a:lnTo>
                    <a:pt x="0" y="936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32" name="Google Shape;232;p9"/>
            <p:cNvSpPr txBox="1"/>
            <p:nvPr/>
          </p:nvSpPr>
          <p:spPr>
            <a:xfrm>
              <a:off x="0" y="57150"/>
              <a:ext cx="12145119" cy="879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99" b="1" i="0" u="none" strike="noStrike" cap="none">
                  <a:solidFill>
                    <a:srgbClr val="FFFFFF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  <a:t>1024062304 Md. Nazmul Alam Munna</a:t>
              </a:r>
              <a:endParaRPr/>
            </a:p>
          </p:txBody>
        </p:sp>
      </p:grpSp>
      <p:pic>
        <p:nvPicPr>
          <p:cNvPr id="233" name="Google Shape;233;p9" title="EEE 6003 Presentation_page-0007.jpg"/>
          <p:cNvPicPr preferRelativeResize="0"/>
          <p:nvPr/>
        </p:nvPicPr>
        <p:blipFill rotWithShape="1">
          <a:blip r:embed="rId4">
            <a:alphaModFix/>
          </a:blip>
          <a:srcRect t="5979" b="31480"/>
          <a:stretch/>
        </p:blipFill>
        <p:spPr>
          <a:xfrm>
            <a:off x="3158108" y="25591"/>
            <a:ext cx="11971783" cy="1015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96FC5D-F043-44C2-B972-9B2CBEA44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5279" y="6404641"/>
            <a:ext cx="2299581" cy="304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6FCE157-9BFB-4836-BFFB-EDCAE45EABAF}"/>
              </a:ext>
            </a:extLst>
          </p:cNvPr>
          <p:cNvCxnSpPr>
            <a:cxnSpLocks/>
          </p:cNvCxnSpPr>
          <p:nvPr/>
        </p:nvCxnSpPr>
        <p:spPr>
          <a:xfrm flipH="1">
            <a:off x="9755552" y="6614160"/>
            <a:ext cx="1954864" cy="451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150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13</a:t>
              </a:r>
              <a:endParaRPr dirty="0"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3414617" y="616252"/>
            <a:ext cx="11458766" cy="1009344"/>
            <a:chOff x="74" y="0"/>
            <a:chExt cx="15278354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74" y="0"/>
              <a:ext cx="15278354" cy="1320375"/>
              <a:chOff x="-866620" y="0"/>
              <a:chExt cx="1527835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-866620" y="66675"/>
                <a:ext cx="15278354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8000"/>
                  </a:lnSpc>
                </a:pPr>
                <a:r>
                  <a:rPr lang="en-GB" sz="26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Step 7: </a:t>
                </a:r>
                <a:r>
                  <a:rPr lang="en-GB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Formation of Linear Regression (LR) model</a:t>
                </a: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4E69CF-BBDF-47EE-A865-67C44F5365C5}"/>
                  </a:ext>
                </a:extLst>
              </p:cNvPr>
              <p:cNvSpPr txBox="1"/>
              <p:nvPr/>
            </p:nvSpPr>
            <p:spPr>
              <a:xfrm>
                <a:off x="2787010" y="2305548"/>
                <a:ext cx="12685438" cy="4033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Dataset is utilized to find a relation between the </a:t>
                </a:r>
                <a:r>
                  <a:rPr lang="en-GB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deloaded PV size and the required BESS size</a:t>
                </a: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 linear regression (LR) model is expressed by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𝒐𝒑𝒕</m:t>
                        </m:r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𝑩𝑬𝑺𝑺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𝑫𝑷𝑽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GB" sz="2400" b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Vrinda" panose="020B0502040204020203" pitchFamily="34" charset="0"/>
                </a:endParaRPr>
              </a:p>
              <a:p>
                <a:pPr marL="0" marR="0" algn="just">
                  <a:lnSpc>
                    <a:spcPct val="13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Here, α</a:t>
                </a:r>
                <a:r>
                  <a:rPr lang="en-GB" sz="2400" baseline="-25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1</a:t>
                </a: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 and α</a:t>
                </a:r>
                <a:r>
                  <a:rPr lang="en-GB" sz="2400" baseline="-250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2</a:t>
                </a: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 are regression coefficients. </a:t>
                </a:r>
              </a:p>
              <a:p>
                <a:pPr marL="0" marR="0" algn="just">
                  <a:lnSpc>
                    <a:spcPct val="13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GB" sz="24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Vrinda" panose="020B0502040204020203" pitchFamily="34" charset="0"/>
                </a:endParaRPr>
              </a:p>
              <a:p>
                <a:pPr marL="0" marR="0" algn="just">
                  <a:lnSpc>
                    <a:spcPct val="13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Moreover, to evaluate the feasibility of the constructed model, goodness-of-fit parameters, i.e</a:t>
                </a:r>
                <a:r>
                  <a:rPr lang="en-GB" sz="24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., Root Mean Square Error (RMSE)</a:t>
                </a: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, </a:t>
                </a:r>
                <a:r>
                  <a:rPr lang="en-GB" sz="24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R2</a:t>
                </a: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, and </a:t>
                </a:r>
                <a:r>
                  <a:rPr lang="en-GB" sz="24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Adjusted_R2</a:t>
                </a:r>
                <a:r>
                  <a:rPr lang="en-GB" sz="24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, are evaluated.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4E69CF-BBDF-47EE-A865-67C44F536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010" y="2305548"/>
                <a:ext cx="12685438" cy="4033476"/>
              </a:xfrm>
              <a:prstGeom prst="rect">
                <a:avLst/>
              </a:prstGeom>
              <a:blipFill>
                <a:blip r:embed="rId4"/>
                <a:stretch>
                  <a:fillRect l="-721" r="-769" b="-24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48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/>
          <a:lstStyle/>
          <a:p>
            <a:endParaRPr lang="en-GB" dirty="0"/>
          </a:p>
        </p:txBody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14</a:t>
              </a:r>
              <a:endParaRPr dirty="0"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4734181" y="313885"/>
            <a:ext cx="9907844" cy="663434"/>
            <a:chOff x="74" y="0"/>
            <a:chExt cx="15278354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74" y="0"/>
              <a:ext cx="15278354" cy="1320375"/>
              <a:chOff x="-866620" y="0"/>
              <a:chExt cx="1527835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-866620" y="66675"/>
                <a:ext cx="15278354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8000"/>
                  </a:lnSpc>
                </a:pPr>
                <a:r>
                  <a:rPr lang="en-GB" sz="3200" dirty="0">
                    <a:latin typeface="IBM Plex Sans Medium" panose="020B0603050203000203" pitchFamily="34" charset="0"/>
                    <a:ea typeface="Cambria Math" panose="02040503050406030204" pitchFamily="18" charset="0"/>
                  </a:rPr>
                  <a:t>Simulation scenarios</a:t>
                </a:r>
                <a:endParaRPr lang="en-GB" sz="3200" b="1" dirty="0">
                  <a:latin typeface="IBM Plex Sans Medium" panose="020B0603050203000203" pitchFamily="34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B5787F5-2CD9-45E0-8304-A8254CFC2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213" y="1595313"/>
            <a:ext cx="11208881" cy="687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3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15</a:t>
              </a:r>
              <a:endParaRPr dirty="0"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4734181" y="123385"/>
            <a:ext cx="9907844" cy="663434"/>
            <a:chOff x="74" y="0"/>
            <a:chExt cx="15278354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74" y="0"/>
              <a:ext cx="15278354" cy="1320375"/>
              <a:chOff x="-866620" y="0"/>
              <a:chExt cx="1527835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-866620" y="66675"/>
                <a:ext cx="15278354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8000"/>
                  </a:lnSpc>
                </a:pPr>
                <a:r>
                  <a:rPr lang="en-GB" sz="3200" dirty="0">
                    <a:latin typeface="IBM Plex Sans Medium" panose="020B0603050203000203" pitchFamily="34" charset="0"/>
                    <a:ea typeface="Cambria Math" panose="02040503050406030204" pitchFamily="18" charset="0"/>
                  </a:rPr>
                  <a:t>Simulation scenarios</a:t>
                </a:r>
                <a:endParaRPr lang="en-GB" sz="3200" b="1" dirty="0">
                  <a:latin typeface="IBM Plex Sans Medium" panose="020B0603050203000203" pitchFamily="34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280F714-7BC6-43EC-BE66-92924E7D3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181" y="1253927"/>
            <a:ext cx="9195036" cy="73829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EDCADBE-9155-476B-8FB1-6FE0ED44468F}"/>
              </a:ext>
            </a:extLst>
          </p:cNvPr>
          <p:cNvSpPr txBox="1"/>
          <p:nvPr/>
        </p:nvSpPr>
        <p:spPr>
          <a:xfrm>
            <a:off x="6390548" y="8642275"/>
            <a:ext cx="6595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Fig.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IEEE 10 Generator 39 Bus System.</a:t>
            </a:r>
          </a:p>
        </p:txBody>
      </p:sp>
    </p:spTree>
    <p:extLst>
      <p:ext uri="{BB962C8B-B14F-4D97-AF65-F5344CB8AC3E}">
        <p14:creationId xmlns:p14="http://schemas.microsoft.com/office/powerpoint/2010/main" val="69545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16</a:t>
              </a:r>
              <a:endParaRPr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F41F826-B83D-4184-AC0F-82C767D9144C}"/>
              </a:ext>
            </a:extLst>
          </p:cNvPr>
          <p:cNvGrpSpPr/>
          <p:nvPr/>
        </p:nvGrpSpPr>
        <p:grpSpPr>
          <a:xfrm>
            <a:off x="3145898" y="1045004"/>
            <a:ext cx="13084702" cy="7599490"/>
            <a:chOff x="1179938" y="1471724"/>
            <a:chExt cx="13084702" cy="75994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860CA7A-F122-42E0-A8C8-69E2681E5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9938" y="1471724"/>
              <a:ext cx="6977091" cy="759949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48AC11-FE1C-40CF-BB7A-76CC1D9A55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96" r="871"/>
            <a:stretch/>
          </p:blipFill>
          <p:spPr>
            <a:xfrm>
              <a:off x="8485631" y="2387106"/>
              <a:ext cx="5779009" cy="662223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FDEBAE-DACB-41BA-9471-08DE227A8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85631" y="3293169"/>
              <a:ext cx="5525262" cy="547311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grpSp>
        <p:nvGrpSpPr>
          <p:cNvPr id="13" name="Google Shape;124;p3">
            <a:extLst>
              <a:ext uri="{FF2B5EF4-FFF2-40B4-BE49-F238E27FC236}">
                <a16:creationId xmlns:a16="http://schemas.microsoft.com/office/drawing/2014/main" id="{BD9B4535-B055-48E8-9236-D89870C08774}"/>
              </a:ext>
            </a:extLst>
          </p:cNvPr>
          <p:cNvGrpSpPr/>
          <p:nvPr/>
        </p:nvGrpSpPr>
        <p:grpSpPr>
          <a:xfrm>
            <a:off x="4734181" y="100525"/>
            <a:ext cx="9907844" cy="663434"/>
            <a:chOff x="74" y="0"/>
            <a:chExt cx="15278354" cy="1345792"/>
          </a:xfrm>
        </p:grpSpPr>
        <p:grpSp>
          <p:nvGrpSpPr>
            <p:cNvPr id="14" name="Google Shape;125;p3">
              <a:extLst>
                <a:ext uri="{FF2B5EF4-FFF2-40B4-BE49-F238E27FC236}">
                  <a16:creationId xmlns:a16="http://schemas.microsoft.com/office/drawing/2014/main" id="{1465E5FA-FA15-4AEB-A11E-AD8D678996EE}"/>
                </a:ext>
              </a:extLst>
            </p:cNvPr>
            <p:cNvGrpSpPr/>
            <p:nvPr/>
          </p:nvGrpSpPr>
          <p:grpSpPr>
            <a:xfrm>
              <a:off x="74" y="0"/>
              <a:ext cx="15278354" cy="1320375"/>
              <a:chOff x="-866620" y="0"/>
              <a:chExt cx="15278354" cy="1320375"/>
            </a:xfrm>
          </p:grpSpPr>
          <p:sp>
            <p:nvSpPr>
              <p:cNvPr id="16" name="Google Shape;126;p3">
                <a:extLst>
                  <a:ext uri="{FF2B5EF4-FFF2-40B4-BE49-F238E27FC236}">
                    <a16:creationId xmlns:a16="http://schemas.microsoft.com/office/drawing/2014/main" id="{C3B3308C-DEE9-47FD-A732-CE82060B7D83}"/>
                  </a:ext>
                </a:extLst>
              </p:cNvPr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7" name="Google Shape;127;p3">
                <a:extLst>
                  <a:ext uri="{FF2B5EF4-FFF2-40B4-BE49-F238E27FC236}">
                    <a16:creationId xmlns:a16="http://schemas.microsoft.com/office/drawing/2014/main" id="{00F7EBEC-BF56-4E0E-9756-B0CD30F76A95}"/>
                  </a:ext>
                </a:extLst>
              </p:cNvPr>
              <p:cNvSpPr txBox="1"/>
              <p:nvPr/>
            </p:nvSpPr>
            <p:spPr>
              <a:xfrm>
                <a:off x="-866620" y="66675"/>
                <a:ext cx="15278354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8000"/>
                  </a:lnSpc>
                </a:pPr>
                <a:r>
                  <a:rPr lang="en-GB" sz="3200" dirty="0">
                    <a:latin typeface="IBM Plex Sans Medium" panose="020B0603050203000203" pitchFamily="34" charset="0"/>
                    <a:ea typeface="Cambria Math" panose="02040503050406030204" pitchFamily="18" charset="0"/>
                  </a:rPr>
                  <a:t>Cost Factor Optimization</a:t>
                </a:r>
                <a:endParaRPr lang="en-GB" sz="3200" b="1" dirty="0">
                  <a:latin typeface="IBM Plex Sans Medium" panose="020B0603050203000203" pitchFamily="34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15" name="Google Shape;128;p3">
              <a:extLst>
                <a:ext uri="{FF2B5EF4-FFF2-40B4-BE49-F238E27FC236}">
                  <a16:creationId xmlns:a16="http://schemas.microsoft.com/office/drawing/2014/main" id="{F3D9F379-ECB2-4BEA-8BE5-172F24A6C2C2}"/>
                </a:ext>
              </a:extLst>
            </p:cNvPr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2533439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17</a:t>
              </a:r>
              <a:endParaRPr dirty="0"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4734181" y="313885"/>
            <a:ext cx="9907844" cy="666144"/>
            <a:chOff x="74" y="0"/>
            <a:chExt cx="15278354" cy="1351289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74" y="0"/>
              <a:ext cx="15278354" cy="1351289"/>
              <a:chOff x="-866620" y="0"/>
              <a:chExt cx="15278354" cy="1351289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-866620" y="97590"/>
                <a:ext cx="15278354" cy="12536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8000"/>
                  </a:lnSpc>
                </a:pPr>
                <a:r>
                  <a:rPr lang="en-GB" sz="3200" dirty="0">
                    <a:latin typeface="IBM Plex Sans Medium" panose="020B0603050203000203" pitchFamily="34" charset="0"/>
                    <a:ea typeface="Cambria Math" panose="02040503050406030204" pitchFamily="18" charset="0"/>
                  </a:rPr>
                  <a:t>Simulation scenarios</a:t>
                </a:r>
                <a:endParaRPr lang="en-GB" sz="3200" b="1" dirty="0">
                  <a:latin typeface="IBM Plex Sans Medium" panose="020B0603050203000203" pitchFamily="34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91D411F-3812-493B-9753-07ACB89E2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460" y="5063414"/>
            <a:ext cx="7723286" cy="40338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D04EE1-0B5A-48E6-B714-B2AB103D8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7170" y="1153345"/>
            <a:ext cx="14144222" cy="372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00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18</a:t>
              </a:r>
              <a:endParaRPr dirty="0"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4734181" y="313885"/>
            <a:ext cx="9907844" cy="663434"/>
            <a:chOff x="74" y="0"/>
            <a:chExt cx="15278354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74" y="0"/>
              <a:ext cx="15278354" cy="1320375"/>
              <a:chOff x="-866620" y="0"/>
              <a:chExt cx="1527835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-866620" y="66675"/>
                <a:ext cx="15278354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8000"/>
                  </a:lnSpc>
                </a:pPr>
                <a:r>
                  <a:rPr lang="en-GB" sz="3200" dirty="0">
                    <a:latin typeface="IBM Plex Sans Medium" panose="020B0603050203000203" pitchFamily="34" charset="0"/>
                  </a:rPr>
                  <a:t>Iterations for Initial Deloading</a:t>
                </a:r>
                <a:endParaRPr lang="en-GB" sz="1800" b="1" dirty="0">
                  <a:latin typeface="IBM Plex Sans Medium" panose="020B0603050203000203" pitchFamily="34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6234FFB-9537-4629-A792-96314D67923A}"/>
              </a:ext>
            </a:extLst>
          </p:cNvPr>
          <p:cNvGrpSpPr/>
          <p:nvPr/>
        </p:nvGrpSpPr>
        <p:grpSpPr>
          <a:xfrm>
            <a:off x="1534127" y="1280090"/>
            <a:ext cx="15229187" cy="5037530"/>
            <a:chOff x="1524687" y="1178356"/>
            <a:chExt cx="15229187" cy="50375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9D3C214-3073-4202-ABE9-7527A8FB3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6778" y="1178356"/>
              <a:ext cx="4774444" cy="396514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A36C2E-B9DD-4F1E-8F0E-6F9E5B6254B8}"/>
                </a:ext>
              </a:extLst>
            </p:cNvPr>
            <p:cNvSpPr txBox="1"/>
            <p:nvPr/>
          </p:nvSpPr>
          <p:spPr>
            <a:xfrm>
              <a:off x="1524687" y="5213367"/>
              <a:ext cx="15229187" cy="10025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just">
                <a:lnSpc>
                  <a:spcPct val="13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24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Particles start to move on the solution space at first in a random manner. Then, for each iteration, their values are updated, and the particles begin to converge towards the optimum solution.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3DEFED4-2A8F-4443-B3EB-1DCAE11838BE}"/>
              </a:ext>
            </a:extLst>
          </p:cNvPr>
          <p:cNvGrpSpPr/>
          <p:nvPr/>
        </p:nvGrpSpPr>
        <p:grpSpPr>
          <a:xfrm>
            <a:off x="1534127" y="6455951"/>
            <a:ext cx="15229186" cy="2788904"/>
            <a:chOff x="1524687" y="6285753"/>
            <a:chExt cx="15229186" cy="278890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0615D7-A607-4920-B30B-A0785DF47A7B}"/>
                </a:ext>
              </a:extLst>
            </p:cNvPr>
            <p:cNvSpPr txBox="1"/>
            <p:nvPr/>
          </p:nvSpPr>
          <p:spPr>
            <a:xfrm>
              <a:off x="1524687" y="6285753"/>
              <a:ext cx="15229186" cy="5223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just">
                <a:lnSpc>
                  <a:spcPct val="13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2400" b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Power mismatch </a:t>
              </a:r>
              <a:r>
                <a:rPr lang="en-GB" sz="24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can be formulated by the </a:t>
              </a:r>
              <a:r>
                <a:rPr lang="en-GB" sz="2400" b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swing equation </a:t>
              </a:r>
              <a:r>
                <a:rPr lang="en-GB" sz="24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as follows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EFE827-8480-4C9A-9FC0-EA4FF50C8287}"/>
                </a:ext>
              </a:extLst>
            </p:cNvPr>
            <p:cNvSpPr txBox="1"/>
            <p:nvPr/>
          </p:nvSpPr>
          <p:spPr>
            <a:xfrm>
              <a:off x="1524687" y="7592007"/>
              <a:ext cx="15229186" cy="14826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just">
                <a:lnSpc>
                  <a:spcPct val="13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GB" sz="24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When an outage event is initiated, the first derivative of the frequency become a non-zero quantity. This results in </a:t>
              </a:r>
              <a:r>
                <a:rPr lang="en-GB" sz="2400" b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system frequency deviation</a:t>
              </a:r>
              <a:r>
                <a:rPr lang="en-GB" sz="24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 and the subsequent proportionate </a:t>
              </a:r>
              <a:r>
                <a:rPr lang="en-GB" sz="2400" b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activation of the installed support techniques</a:t>
              </a:r>
              <a:r>
                <a:rPr lang="en-GB" sz="24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, causing a </a:t>
              </a:r>
              <a:r>
                <a:rPr lang="en-GB" sz="2400" b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linear variation</a:t>
              </a:r>
              <a:r>
                <a:rPr lang="en-GB" sz="240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Vrinda" panose="020B0502040204020203" pitchFamily="34" charset="0"/>
                </a:rPr>
                <a:t> in the optimal dispatch of both mechanisms.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7CF2031-78AA-4833-87F6-1232E86FF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8107" y="6946471"/>
              <a:ext cx="4111051" cy="6455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2721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bc7076becc_0_1"/>
          <p:cNvSpPr/>
          <p:nvPr/>
        </p:nvSpPr>
        <p:spPr>
          <a:xfrm>
            <a:off x="-4725" y="8799222"/>
            <a:ext cx="18288000" cy="1662731"/>
          </a:xfrm>
          <a:custGeom>
            <a:avLst/>
            <a:gdLst/>
            <a:ahLst/>
            <a:cxnLst/>
            <a:rect l="l" t="t" r="r" b="b"/>
            <a:pathLst>
              <a:path w="24384000" h="1587333" extrusionOk="0">
                <a:moveTo>
                  <a:pt x="0" y="0"/>
                </a:moveTo>
                <a:lnTo>
                  <a:pt x="24384000" y="0"/>
                </a:lnTo>
                <a:lnTo>
                  <a:pt x="24384000" y="1587333"/>
                </a:lnTo>
                <a:lnTo>
                  <a:pt x="0" y="1587333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01" name="Google Shape;101;g3bc7076becc_0_1"/>
          <p:cNvSpPr/>
          <p:nvPr/>
        </p:nvSpPr>
        <p:spPr>
          <a:xfrm>
            <a:off x="11093225" y="9225652"/>
            <a:ext cx="4764034" cy="819853"/>
          </a:xfrm>
          <a:custGeom>
            <a:avLst/>
            <a:gdLst/>
            <a:ahLst/>
            <a:cxnLst/>
            <a:rect l="l" t="t" r="r" b="b"/>
            <a:pathLst>
              <a:path w="4936823" h="953317" extrusionOk="0">
                <a:moveTo>
                  <a:pt x="0" y="0"/>
                </a:moveTo>
                <a:lnTo>
                  <a:pt x="4936823" y="0"/>
                </a:lnTo>
                <a:lnTo>
                  <a:pt x="4936823" y="953317"/>
                </a:lnTo>
                <a:lnTo>
                  <a:pt x="0" y="9533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9" b="-269"/>
            </a:stretch>
          </a:blipFill>
          <a:ln>
            <a:noFill/>
          </a:ln>
        </p:spPr>
      </p:sp>
      <p:grpSp>
        <p:nvGrpSpPr>
          <p:cNvPr id="102" name="Google Shape;102;g3bc7076becc_0_1"/>
          <p:cNvGrpSpPr/>
          <p:nvPr/>
        </p:nvGrpSpPr>
        <p:grpSpPr>
          <a:xfrm>
            <a:off x="3684494" y="752805"/>
            <a:ext cx="10919025" cy="1663065"/>
            <a:chOff x="0" y="-76200"/>
            <a:chExt cx="14558700" cy="2217420"/>
          </a:xfrm>
        </p:grpSpPr>
        <p:sp>
          <p:nvSpPr>
            <p:cNvPr id="103" name="Google Shape;103;g3bc7076becc_0_1"/>
            <p:cNvSpPr/>
            <p:nvPr/>
          </p:nvSpPr>
          <p:spPr>
            <a:xfrm>
              <a:off x="0" y="0"/>
              <a:ext cx="14558682" cy="2141220"/>
            </a:xfrm>
            <a:custGeom>
              <a:avLst/>
              <a:gdLst/>
              <a:ahLst/>
              <a:cxnLst/>
              <a:rect l="l" t="t" r="r" b="b"/>
              <a:pathLst>
                <a:path w="14558682" h="2141220" extrusionOk="0">
                  <a:moveTo>
                    <a:pt x="0" y="0"/>
                  </a:moveTo>
                  <a:lnTo>
                    <a:pt x="14558682" y="0"/>
                  </a:lnTo>
                  <a:lnTo>
                    <a:pt x="14558682" y="2141220"/>
                  </a:lnTo>
                  <a:lnTo>
                    <a:pt x="0" y="2141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04" name="Google Shape;104;g3bc7076becc_0_1"/>
            <p:cNvSpPr txBox="1"/>
            <p:nvPr/>
          </p:nvSpPr>
          <p:spPr>
            <a:xfrm>
              <a:off x="0" y="-76200"/>
              <a:ext cx="14558700" cy="221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 i="0" u="none" strike="noStrike" cap="none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Multilayer Graphene-Based Hybrid </a:t>
              </a:r>
              <a:endParaRPr/>
            </a:p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200" b="1" i="0" u="none" strike="noStrike" cap="none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Broadband Optical Modulator</a:t>
              </a:r>
              <a:endParaRPr/>
            </a:p>
          </p:txBody>
        </p:sp>
      </p:grpSp>
      <p:pic>
        <p:nvPicPr>
          <p:cNvPr id="105" name="Google Shape;105;g3bc7076becc_0_1"/>
          <p:cNvPicPr preferRelativeResize="0"/>
          <p:nvPr/>
        </p:nvPicPr>
        <p:blipFill rotWithShape="1">
          <a:blip r:embed="rId4">
            <a:alphaModFix/>
          </a:blip>
          <a:srcRect t="3144" b="64573"/>
          <a:stretch/>
        </p:blipFill>
        <p:spPr>
          <a:xfrm>
            <a:off x="2074350" y="0"/>
            <a:ext cx="14589584" cy="627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3bc7076becc_0_1" title="EEE 6003 Presentation_page-0001.jpg"/>
          <p:cNvPicPr preferRelativeResize="0"/>
          <p:nvPr/>
        </p:nvPicPr>
        <p:blipFill rotWithShape="1">
          <a:blip r:embed="rId5">
            <a:alphaModFix/>
          </a:blip>
          <a:srcRect t="81670" b="6410"/>
          <a:stretch/>
        </p:blipFill>
        <p:spPr>
          <a:xfrm>
            <a:off x="2117900" y="6279775"/>
            <a:ext cx="14502474" cy="2304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g3bc7076becc_0_1"/>
          <p:cNvGrpSpPr/>
          <p:nvPr/>
        </p:nvGrpSpPr>
        <p:grpSpPr>
          <a:xfrm>
            <a:off x="3099300" y="8967876"/>
            <a:ext cx="7160108" cy="1190750"/>
            <a:chOff x="3099300" y="8967876"/>
            <a:chExt cx="7160108" cy="1190750"/>
          </a:xfrm>
        </p:grpSpPr>
        <p:sp>
          <p:nvSpPr>
            <p:cNvPr id="108" name="Google Shape;108;g3bc7076becc_0_1"/>
            <p:cNvSpPr txBox="1"/>
            <p:nvPr/>
          </p:nvSpPr>
          <p:spPr>
            <a:xfrm>
              <a:off x="3099306" y="9577526"/>
              <a:ext cx="6707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 u="none" strike="noStrike" cap="none">
                  <a:solidFill>
                    <a:schemeClr val="lt1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  <a:t>1024062304 Md. Nazmul Alam Munna</a:t>
              </a:r>
              <a:endParaRPr sz="24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endParaRPr>
            </a:p>
          </p:txBody>
        </p:sp>
        <p:grpSp>
          <p:nvGrpSpPr>
            <p:cNvPr id="109" name="Google Shape;109;g3bc7076becc_0_1"/>
            <p:cNvGrpSpPr/>
            <p:nvPr/>
          </p:nvGrpSpPr>
          <p:grpSpPr>
            <a:xfrm>
              <a:off x="3099300" y="8967876"/>
              <a:ext cx="7160108" cy="581009"/>
              <a:chOff x="0" y="0"/>
              <a:chExt cx="13254008" cy="766402"/>
            </a:xfrm>
          </p:grpSpPr>
          <p:sp>
            <p:nvSpPr>
              <p:cNvPr id="110" name="Google Shape;110;g3bc7076becc_0_1"/>
              <p:cNvSpPr/>
              <p:nvPr/>
            </p:nvSpPr>
            <p:spPr>
              <a:xfrm>
                <a:off x="0" y="0"/>
                <a:ext cx="13254008" cy="766402"/>
              </a:xfrm>
              <a:custGeom>
                <a:avLst/>
                <a:gdLst/>
                <a:ahLst/>
                <a:cxnLst/>
                <a:rect l="l" t="t" r="r" b="b"/>
                <a:pathLst>
                  <a:path w="13254008" h="766402" extrusionOk="0">
                    <a:moveTo>
                      <a:pt x="0" y="0"/>
                    </a:moveTo>
                    <a:lnTo>
                      <a:pt x="13254008" y="0"/>
                    </a:lnTo>
                    <a:lnTo>
                      <a:pt x="13254008" y="766402"/>
                    </a:lnTo>
                    <a:lnTo>
                      <a:pt x="0" y="76640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11" name="Google Shape;111;g3bc7076becc_0_1"/>
              <p:cNvSpPr txBox="1"/>
              <p:nvPr/>
            </p:nvSpPr>
            <p:spPr>
              <a:xfrm>
                <a:off x="0" y="28575"/>
                <a:ext cx="13254000" cy="73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l" rtl="0">
                  <a:lnSpc>
                    <a:spcPct val="10800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i="0" u="none" strike="noStrike" cap="none">
                    <a:solidFill>
                      <a:schemeClr val="lt1"/>
                    </a:solidFill>
                    <a:latin typeface="IBM Plex Sans SemiBold"/>
                    <a:ea typeface="IBM Plex Sans SemiBold"/>
                    <a:cs typeface="IBM Plex Sans SemiBold"/>
                    <a:sym typeface="IBM Plex Sans SemiBold"/>
                  </a:rPr>
                  <a:t>Presented By</a:t>
                </a:r>
                <a:endParaRPr sz="2400">
                  <a:solidFill>
                    <a:schemeClr val="lt1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endParaRPr>
              </a:p>
            </p:txBody>
          </p:sp>
        </p:grpSp>
        <p:cxnSp>
          <p:nvCxnSpPr>
            <p:cNvPr id="112" name="Google Shape;112;g3bc7076becc_0_1"/>
            <p:cNvCxnSpPr/>
            <p:nvPr/>
          </p:nvCxnSpPr>
          <p:spPr>
            <a:xfrm rot="10800000" flipH="1">
              <a:off x="3099974" y="9548959"/>
              <a:ext cx="3350574" cy="28500"/>
            </a:xfrm>
            <a:prstGeom prst="straightConnector1">
              <a:avLst/>
            </a:prstGeom>
            <a:noFill/>
            <a:ln w="666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19</a:t>
              </a:r>
              <a:endParaRPr dirty="0"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4734181" y="313885"/>
            <a:ext cx="9907844" cy="663434"/>
            <a:chOff x="74" y="0"/>
            <a:chExt cx="15278354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74" y="0"/>
              <a:ext cx="15278354" cy="1320375"/>
              <a:chOff x="-866620" y="0"/>
              <a:chExt cx="1527835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-866620" y="66675"/>
                <a:ext cx="15278354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8000"/>
                  </a:lnSpc>
                </a:pPr>
                <a:r>
                  <a:rPr lang="en-GB" sz="3200" dirty="0">
                    <a:latin typeface="IBM Plex Sans Medium" panose="020B0603050203000203" pitchFamily="34" charset="0"/>
                  </a:rPr>
                  <a:t>LR Model</a:t>
                </a:r>
                <a:endParaRPr lang="en-GB" sz="2400" b="1" dirty="0">
                  <a:latin typeface="IBM Plex Sans Medium" panose="020B0603050203000203" pitchFamily="34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94EF4E4-1F82-40E6-8B39-F9EA478CE124}"/>
              </a:ext>
            </a:extLst>
          </p:cNvPr>
          <p:cNvGrpSpPr/>
          <p:nvPr/>
        </p:nvGrpSpPr>
        <p:grpSpPr>
          <a:xfrm>
            <a:off x="4981693" y="1296701"/>
            <a:ext cx="9412820" cy="7693597"/>
            <a:chOff x="4891561" y="1301814"/>
            <a:chExt cx="9159125" cy="74805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206DF7C-5041-490E-9BE7-032A08C01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1561" y="1305541"/>
              <a:ext cx="4322902" cy="327944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F11757-882B-418A-B957-18B4590B9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27783" y="1301814"/>
              <a:ext cx="4322903" cy="32831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B2E2E60-3234-45C7-A467-CCCEB4DB2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91561" y="5244923"/>
              <a:ext cx="4326629" cy="328317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BFF4AA8-4D8D-4190-8BD0-F4597200F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27783" y="5244923"/>
              <a:ext cx="4322903" cy="327571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308A967-6FEA-4FC0-90F3-489FA93BC13B}"/>
                    </a:ext>
                  </a:extLst>
                </p:cNvPr>
                <p:cNvSpPr txBox="1"/>
                <p:nvPr/>
              </p:nvSpPr>
              <p:spPr>
                <a:xfrm>
                  <a:off x="5769603" y="4615733"/>
                  <a:ext cx="2566815" cy="227179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opt</m:t>
                            </m:r>
                            <m:r>
                              <m:rPr>
                                <m:nor/>
                              </m:rP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BESS</m:t>
                            </m:r>
                          </m:sub>
                        </m:sSub>
                        <m:r>
                          <a:rPr lang="en-GB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1.002×</m:t>
                        </m:r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DPV</m:t>
                            </m:r>
                          </m:sub>
                        </m:sSub>
                        <m:r>
                          <a:rPr lang="en-GB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+84.96</m:t>
                        </m:r>
                      </m:oMath>
                    </m:oMathPara>
                  </a14:m>
                  <a:endPara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308A967-6FEA-4FC0-90F3-489FA93BC1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9603" y="4615733"/>
                  <a:ext cx="2566815" cy="227179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F9F7FF4-E59D-485D-818F-2DA65A54E432}"/>
                    </a:ext>
                  </a:extLst>
                </p:cNvPr>
                <p:cNvSpPr txBox="1"/>
                <p:nvPr/>
              </p:nvSpPr>
              <p:spPr>
                <a:xfrm>
                  <a:off x="5729923" y="8555172"/>
                  <a:ext cx="2566815" cy="227179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opt</m:t>
                            </m:r>
                            <m:r>
                              <m:rPr>
                                <m:nor/>
                              </m:rP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BESS</m:t>
                            </m:r>
                          </m:sub>
                        </m:sSub>
                        <m:r>
                          <a:rPr lang="en-GB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308</m:t>
                        </m:r>
                        <m:r>
                          <a:rPr lang="en-GB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DPV</m:t>
                            </m:r>
                          </m:sub>
                        </m:sSub>
                        <m:r>
                          <a:rPr lang="en-GB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121.5</m:t>
                        </m:r>
                      </m:oMath>
                    </m:oMathPara>
                  </a14:m>
                  <a:endPara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F9F7FF4-E59D-485D-818F-2DA65A54E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9923" y="8555172"/>
                  <a:ext cx="2566815" cy="227179"/>
                </a:xfrm>
                <a:prstGeom prst="rect">
                  <a:avLst/>
                </a:prstGeom>
                <a:blipFill>
                  <a:blip r:embed="rId9"/>
                  <a:stretch>
                    <a:fillRect r="-230" b="-19512"/>
                  </a:stretch>
                </a:blip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EC92B42-3F98-4A31-A809-07216710B76B}"/>
                    </a:ext>
                  </a:extLst>
                </p:cNvPr>
                <p:cNvSpPr txBox="1"/>
                <p:nvPr/>
              </p:nvSpPr>
              <p:spPr>
                <a:xfrm>
                  <a:off x="10605763" y="4584984"/>
                  <a:ext cx="2566815" cy="227179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opt</m:t>
                            </m:r>
                            <m:r>
                              <m:rPr>
                                <m:nor/>
                              </m:rP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BESS</m:t>
                            </m:r>
                          </m:sub>
                        </m:sSub>
                        <m:r>
                          <a:rPr lang="en-GB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.9995</m:t>
                        </m:r>
                        <m:r>
                          <a:rPr lang="en-GB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DPV</m:t>
                            </m:r>
                          </m:sub>
                        </m:sSub>
                        <m:r>
                          <a:rPr lang="en-GB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+96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.21</m:t>
                        </m:r>
                      </m:oMath>
                    </m:oMathPara>
                  </a14:m>
                  <a:endPara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EC92B42-3F98-4A31-A809-07216710B7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5763" y="4584984"/>
                  <a:ext cx="2566815" cy="227179"/>
                </a:xfrm>
                <a:prstGeom prst="rect">
                  <a:avLst/>
                </a:prstGeom>
                <a:blipFill>
                  <a:blip r:embed="rId10"/>
                  <a:stretch>
                    <a:fillRect l="-1613" r="-1843" b="-20000"/>
                  </a:stretch>
                </a:blip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1726FA4-4054-4237-BBA3-50F4FD7F6B66}"/>
                    </a:ext>
                  </a:extLst>
                </p:cNvPr>
                <p:cNvSpPr txBox="1"/>
                <p:nvPr/>
              </p:nvSpPr>
              <p:spPr>
                <a:xfrm>
                  <a:off x="10566083" y="8524423"/>
                  <a:ext cx="2566815" cy="227179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opt</m:t>
                            </m:r>
                            <m:r>
                              <m:rPr>
                                <m:nor/>
                              </m:rP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BESS</m:t>
                            </m:r>
                          </m:sub>
                        </m:sSub>
                        <m:r>
                          <a:rPr lang="en-GB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1.0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36</m:t>
                        </m:r>
                        <m:r>
                          <a:rPr lang="en-GB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GB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DPV</m:t>
                            </m:r>
                          </m:sub>
                        </m:sSub>
                        <m:r>
                          <a:rPr lang="en-GB" sz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159.9</m:t>
                        </m:r>
                      </m:oMath>
                    </m:oMathPara>
                  </a14:m>
                  <a:endParaRPr lang="en-GB" sz="12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1726FA4-4054-4237-BBA3-50F4FD7F6B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6083" y="8524423"/>
                  <a:ext cx="2566815" cy="227179"/>
                </a:xfrm>
                <a:prstGeom prst="rect">
                  <a:avLst/>
                </a:prstGeom>
                <a:blipFill>
                  <a:blip r:embed="rId11"/>
                  <a:stretch>
                    <a:fillRect b="-19512"/>
                  </a:stretch>
                </a:blip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08510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20</a:t>
              </a:r>
              <a:endParaRPr dirty="0"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4734181" y="313885"/>
            <a:ext cx="9907844" cy="663434"/>
            <a:chOff x="74" y="0"/>
            <a:chExt cx="15278354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74" y="0"/>
              <a:ext cx="15278354" cy="1320375"/>
              <a:chOff x="-866620" y="0"/>
              <a:chExt cx="1527835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-866620" y="66675"/>
                <a:ext cx="15278354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8000"/>
                  </a:lnSpc>
                </a:pPr>
                <a:r>
                  <a:rPr lang="en-GB" sz="3200" dirty="0">
                    <a:latin typeface="IBM Plex Sans Medium" panose="020B0603050203000203" pitchFamily="34" charset="0"/>
                  </a:rPr>
                  <a:t>Equilibrium Point Combination</a:t>
                </a:r>
                <a:endParaRPr lang="en-GB" sz="2400" b="1" dirty="0">
                  <a:latin typeface="IBM Plex Sans Medium" panose="020B0603050203000203" pitchFamily="34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5674E6-FE88-4D99-A9D2-450182A8A1B2}"/>
              </a:ext>
            </a:extLst>
          </p:cNvPr>
          <p:cNvGrpSpPr/>
          <p:nvPr/>
        </p:nvGrpSpPr>
        <p:grpSpPr>
          <a:xfrm>
            <a:off x="5026052" y="1289862"/>
            <a:ext cx="9372119" cy="7707276"/>
            <a:chOff x="4851881" y="1492107"/>
            <a:chExt cx="9228151" cy="74139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FEA5641-BDF1-45FC-9050-9246B653D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1881" y="1549208"/>
              <a:ext cx="4326629" cy="357417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A7EC7A8-4770-45BD-AF09-77BAEB387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88103" y="1492107"/>
              <a:ext cx="4391929" cy="363127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5368206-C605-412F-BBA4-D71ECC4C4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51881" y="5261532"/>
              <a:ext cx="4325838" cy="357417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B0FF7A4-EB15-4827-9514-F578E824A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88102" y="5281066"/>
              <a:ext cx="4391929" cy="3624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1442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21</a:t>
              </a:r>
              <a:endParaRPr dirty="0"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4734181" y="313885"/>
            <a:ext cx="9907844" cy="663434"/>
            <a:chOff x="74" y="0"/>
            <a:chExt cx="15278354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74" y="0"/>
              <a:ext cx="15278354" cy="1320375"/>
              <a:chOff x="-866620" y="0"/>
              <a:chExt cx="1527835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-866620" y="66675"/>
                <a:ext cx="15278354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8000"/>
                  </a:lnSpc>
                </a:pPr>
                <a:r>
                  <a:rPr lang="en-GB" sz="3200" dirty="0">
                    <a:latin typeface="IBM Plex Sans Medium" panose="020B0603050203000203" pitchFamily="34" charset="0"/>
                  </a:rPr>
                  <a:t>Summary</a:t>
                </a:r>
                <a:endParaRPr lang="en-GB" sz="2400" b="1" dirty="0">
                  <a:latin typeface="IBM Plex Sans Medium" panose="020B0603050203000203" pitchFamily="34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A06DAEA-7407-468A-8EB5-0F4E23281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454" y="3188599"/>
            <a:ext cx="16377654" cy="56666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4AADD7-724F-4088-8ED0-2510CBF7386C}"/>
              </a:ext>
            </a:extLst>
          </p:cNvPr>
          <p:cNvSpPr txBox="1"/>
          <p:nvPr/>
        </p:nvSpPr>
        <p:spPr>
          <a:xfrm>
            <a:off x="2977617" y="1132909"/>
            <a:ext cx="13396293" cy="1685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400" b="0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The equilibrium point of cost </a:t>
            </a:r>
            <a:r>
              <a:rPr lang="en-GB" sz="24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differs for different PV penetration </a:t>
            </a:r>
            <a:r>
              <a:rPr lang="en-GB" sz="2400" b="0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levels because </a:t>
            </a:r>
            <a:r>
              <a:rPr lang="en-GB" sz="2400" b="1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higher PV integration increases grid vulnerability to frequency instability</a:t>
            </a:r>
            <a:r>
              <a:rPr lang="en-GB" sz="2400" b="0" i="0" dirty="0"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, requiring progressively larger investments in both deloaded PV and Battery Energy Storage Systems (BESS) to maintain grid stability.</a:t>
            </a:r>
            <a:endParaRPr lang="en-GB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114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22</a:t>
              </a:r>
              <a:endParaRPr dirty="0"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4734181" y="313885"/>
            <a:ext cx="9907844" cy="663434"/>
            <a:chOff x="74" y="0"/>
            <a:chExt cx="15278354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74" y="0"/>
              <a:ext cx="15278354" cy="1320375"/>
              <a:chOff x="-866620" y="0"/>
              <a:chExt cx="1527835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-866620" y="66675"/>
                <a:ext cx="15278354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8000"/>
                  </a:lnSpc>
                </a:pPr>
                <a:r>
                  <a:rPr lang="en-GB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Performance Analysis</a:t>
                </a:r>
                <a:endParaRPr lang="en-GB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E32BDED-D66B-4F5A-9936-BDA53B40D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360" y="1300946"/>
            <a:ext cx="11097486" cy="786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83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23</a:t>
              </a:r>
              <a:endParaRPr dirty="0"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4734181" y="313885"/>
            <a:ext cx="9907844" cy="663434"/>
            <a:chOff x="74" y="0"/>
            <a:chExt cx="15278354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74" y="0"/>
              <a:ext cx="15278354" cy="1320375"/>
              <a:chOff x="-866620" y="0"/>
              <a:chExt cx="1527835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-866620" y="66675"/>
                <a:ext cx="15278354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8000"/>
                  </a:lnSpc>
                </a:pPr>
                <a:r>
                  <a:rPr lang="en-GB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Performance Analysis</a:t>
                </a:r>
                <a:endParaRPr lang="en-GB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31D1CB7-0335-4989-9419-D8DE23193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051" y="1212819"/>
            <a:ext cx="11064105" cy="4058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94AC12-A4E9-4558-8498-89F3DBA44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364" y="5352250"/>
            <a:ext cx="11199477" cy="405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53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24</a:t>
              </a:r>
              <a:endParaRPr dirty="0"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4734181" y="313885"/>
            <a:ext cx="9907844" cy="663434"/>
            <a:chOff x="74" y="0"/>
            <a:chExt cx="15278354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74" y="0"/>
              <a:ext cx="15278354" cy="1320375"/>
              <a:chOff x="-866620" y="0"/>
              <a:chExt cx="1527835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-866620" y="66675"/>
                <a:ext cx="15278354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8000"/>
                  </a:lnSpc>
                </a:pPr>
                <a:r>
                  <a:rPr lang="en-GB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Performance Analysis</a:t>
                </a:r>
                <a:endParaRPr lang="en-GB" sz="20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A77CEDD-9BE6-4B5F-A70D-1A9AD3C09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321" y="1582742"/>
            <a:ext cx="8078143" cy="686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5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25</a:t>
              </a:r>
              <a:endParaRPr dirty="0"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4734181" y="313885"/>
            <a:ext cx="9907844" cy="663434"/>
            <a:chOff x="74" y="0"/>
            <a:chExt cx="15278354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74" y="0"/>
              <a:ext cx="15278354" cy="1320375"/>
              <a:chOff x="-866620" y="0"/>
              <a:chExt cx="1527835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-866620" y="66675"/>
                <a:ext cx="15278354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8000"/>
                  </a:lnSpc>
                </a:pPr>
                <a:r>
                  <a:rPr lang="en-GB" sz="28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Cost Variation</a:t>
                </a: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1B022BB-7DF8-4462-845C-68C3975D6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120" y="1481009"/>
            <a:ext cx="12999520" cy="4406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B4249-8CB6-43C2-A0B7-CFCDFB605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556" y="5887538"/>
            <a:ext cx="16225449" cy="335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4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26</a:t>
              </a:r>
              <a:endParaRPr dirty="0"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4196866" y="313885"/>
            <a:ext cx="9907844" cy="699461"/>
            <a:chOff x="-828491" y="0"/>
            <a:chExt cx="15278354" cy="1418875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-828491" y="0"/>
              <a:ext cx="15278354" cy="1393457"/>
              <a:chOff x="-1695185" y="0"/>
              <a:chExt cx="15278354" cy="1393457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-1695185" y="139757"/>
                <a:ext cx="15278354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8000"/>
                  </a:lnSpc>
                </a:pPr>
                <a:r>
                  <a:rPr lang="en-GB" sz="32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Limitations</a:t>
                </a: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-828491" y="1393374"/>
              <a:ext cx="15240300" cy="25501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B2027AB-5D68-4752-AABC-F1B89F8857A4}"/>
              </a:ext>
            </a:extLst>
          </p:cNvPr>
          <p:cNvSpPr txBox="1"/>
          <p:nvPr/>
        </p:nvSpPr>
        <p:spPr>
          <a:xfrm>
            <a:off x="3675103" y="2017299"/>
            <a:ext cx="10951369" cy="3212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>
              <a:lnSpc>
                <a:spcPct val="130000"/>
              </a:lnSpc>
              <a:spcBef>
                <a:spcPts val="12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400" b="1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Supplementary Control </a:t>
            </a:r>
            <a:r>
              <a:rPr lang="en-GB" sz="24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in Frequency Regulation is not considered.</a:t>
            </a:r>
          </a:p>
          <a:p>
            <a:pPr marL="342900" marR="0" indent="-342900" algn="just">
              <a:lnSpc>
                <a:spcPct val="130000"/>
              </a:lnSpc>
              <a:spcBef>
                <a:spcPts val="12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No definite guarantee of reaching the </a:t>
            </a:r>
            <a:r>
              <a:rPr lang="en-GB" sz="2400" b="1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global optimum using PSO </a:t>
            </a:r>
            <a:r>
              <a:rPr lang="en-GB" sz="24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due to non-linear constraints.</a:t>
            </a:r>
          </a:p>
          <a:p>
            <a:pPr marL="342900" marR="0" indent="-342900" algn="just">
              <a:lnSpc>
                <a:spcPct val="130000"/>
              </a:lnSpc>
              <a:spcBef>
                <a:spcPts val="12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Applicability under </a:t>
            </a:r>
            <a:r>
              <a:rPr lang="en-GB" sz="2400" b="1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Very Low or High Penetration </a:t>
            </a:r>
            <a:r>
              <a:rPr lang="en-GB" sz="24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Percentages.</a:t>
            </a:r>
          </a:p>
          <a:p>
            <a:pPr marL="342900" marR="0" indent="-342900" algn="just">
              <a:lnSpc>
                <a:spcPct val="130000"/>
              </a:lnSpc>
              <a:spcBef>
                <a:spcPts val="12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Impact of </a:t>
            </a:r>
            <a:r>
              <a:rPr lang="en-GB" sz="2400" b="1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Weather Parameters </a:t>
            </a:r>
            <a:r>
              <a:rPr lang="en-GB" sz="24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is not considered.</a:t>
            </a:r>
          </a:p>
        </p:txBody>
      </p:sp>
    </p:spTree>
    <p:extLst>
      <p:ext uri="{BB962C8B-B14F-4D97-AF65-F5344CB8AC3E}">
        <p14:creationId xmlns:p14="http://schemas.microsoft.com/office/powerpoint/2010/main" val="2757626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9"/>
          <p:cNvSpPr/>
          <p:nvPr/>
        </p:nvSpPr>
        <p:spPr>
          <a:xfrm>
            <a:off x="1028700" y="9233600"/>
            <a:ext cx="4936823" cy="953317"/>
          </a:xfrm>
          <a:custGeom>
            <a:avLst/>
            <a:gdLst/>
            <a:ahLst/>
            <a:cxnLst/>
            <a:rect l="l" t="t" r="r" b="b"/>
            <a:pathLst>
              <a:path w="4936823" h="953317" extrusionOk="0">
                <a:moveTo>
                  <a:pt x="0" y="0"/>
                </a:moveTo>
                <a:lnTo>
                  <a:pt x="4936823" y="0"/>
                </a:lnTo>
                <a:lnTo>
                  <a:pt x="4936823" y="953317"/>
                </a:lnTo>
                <a:lnTo>
                  <a:pt x="0" y="9533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416" name="Google Shape;416;p19"/>
          <p:cNvSpPr txBox="1"/>
          <p:nvPr/>
        </p:nvSpPr>
        <p:spPr>
          <a:xfrm>
            <a:off x="11408151" y="9553638"/>
            <a:ext cx="5851149" cy="41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October 2024 Semester</a:t>
            </a:r>
            <a:endParaRPr/>
          </a:p>
        </p:txBody>
      </p:sp>
      <p:sp>
        <p:nvSpPr>
          <p:cNvPr id="417" name="Google Shape;417;p19"/>
          <p:cNvSpPr/>
          <p:nvPr/>
        </p:nvSpPr>
        <p:spPr>
          <a:xfrm>
            <a:off x="5849540" y="1292390"/>
            <a:ext cx="6588919" cy="6588919"/>
          </a:xfrm>
          <a:custGeom>
            <a:avLst/>
            <a:gdLst/>
            <a:ahLst/>
            <a:cxnLst/>
            <a:rect l="l" t="t" r="r" b="b"/>
            <a:pathLst>
              <a:path w="8785225" h="8785225" extrusionOk="0">
                <a:moveTo>
                  <a:pt x="0" y="0"/>
                </a:moveTo>
                <a:lnTo>
                  <a:pt x="8785225" y="0"/>
                </a:lnTo>
                <a:lnTo>
                  <a:pt x="8785225" y="8785225"/>
                </a:lnTo>
                <a:lnTo>
                  <a:pt x="0" y="8785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3414617" y="311452"/>
            <a:ext cx="11430225" cy="1009344"/>
            <a:chOff x="74" y="0"/>
            <a:chExt cx="15240300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866694" y="0"/>
              <a:ext cx="13545114" cy="1320375"/>
              <a:chOff x="0" y="0"/>
              <a:chExt cx="1354511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0" y="66675"/>
                <a:ext cx="13545000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dirty="0">
                    <a:solidFill>
                      <a:srgbClr val="020C45"/>
                    </a:solidFill>
                    <a:latin typeface="IBM Plex Sans Medium"/>
                    <a:ea typeface="IBM Plex Sans Medium"/>
                    <a:cs typeface="IBM Plex Sans Medium"/>
                    <a:sym typeface="IBM Plex Sans Medium"/>
                  </a:rPr>
                  <a:t>PV System Modelling</a:t>
                </a:r>
                <a:endParaRPr sz="3600" dirty="0"/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29" name="Google Shape;129;p3" title="EEE 6003 Presentation_page-0004.jpg"/>
          <p:cNvPicPr preferRelativeResize="0"/>
          <p:nvPr/>
        </p:nvPicPr>
        <p:blipFill rotWithShape="1">
          <a:blip r:embed="rId4">
            <a:alphaModFix/>
          </a:blip>
          <a:srcRect l="22125" t="69878" r="18824" b="8077"/>
          <a:stretch/>
        </p:blipFill>
        <p:spPr>
          <a:xfrm>
            <a:off x="9720356" y="2158551"/>
            <a:ext cx="7245174" cy="4456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621E7B5-2ED5-4A06-BD36-FD26CE1DDE83}"/>
              </a:ext>
            </a:extLst>
          </p:cNvPr>
          <p:cNvGrpSpPr/>
          <p:nvPr/>
        </p:nvGrpSpPr>
        <p:grpSpPr>
          <a:xfrm>
            <a:off x="1370229" y="4948268"/>
            <a:ext cx="7954636" cy="3180181"/>
            <a:chOff x="1317751" y="2853835"/>
            <a:chExt cx="7954636" cy="31801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8AB64E8-317F-4A2F-9E1B-873A67F39FF8}"/>
                    </a:ext>
                  </a:extLst>
                </p:cNvPr>
                <p:cNvSpPr txBox="1"/>
                <p:nvPr/>
              </p:nvSpPr>
              <p:spPr>
                <a:xfrm>
                  <a:off x="2800716" y="4186821"/>
                  <a:ext cx="4988706" cy="54591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2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reserve</m:t>
                            </m:r>
                          </m:sub>
                        </m:s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2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mpp</m:t>
                            </m:r>
                          </m:sub>
                        </m:s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sub>
                        </m:sSub>
                      </m:oMath>
                    </m:oMathPara>
                  </a14:m>
                  <a:endParaRPr lang="en-GB" sz="24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8AB64E8-317F-4A2F-9E1B-873A67F39F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0716" y="4186821"/>
                  <a:ext cx="4988706" cy="54591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D6574C1-CFE0-4DE9-ADF8-A66C227FC5C3}"/>
                    </a:ext>
                  </a:extLst>
                </p:cNvPr>
                <p:cNvSpPr txBox="1"/>
                <p:nvPr/>
              </p:nvSpPr>
              <p:spPr>
                <a:xfrm>
                  <a:off x="1317751" y="4976739"/>
                  <a:ext cx="7954636" cy="10572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30000"/>
                    </a:lnSpc>
                  </a:pPr>
                  <a:r>
                    <a:rPr lang="en-GB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When a power outage happens, lowering the operational voltage from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deload</m:t>
                          </m:r>
                        </m:sub>
                      </m:sSub>
                    </m:oMath>
                  </a14:m>
                  <a:r>
                    <a:rPr lang="en-GB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boosts the PV power output.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D6574C1-CFE0-4DE9-ADF8-A66C227FC5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7751" y="4976739"/>
                  <a:ext cx="7954636" cy="1057277"/>
                </a:xfrm>
                <a:prstGeom prst="rect">
                  <a:avLst/>
                </a:prstGeom>
                <a:blipFill>
                  <a:blip r:embed="rId6"/>
                  <a:stretch>
                    <a:fillRect l="-1226" r="-1149" b="-92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39C68FC-E9F3-4D84-B551-1809791C5A87}"/>
                    </a:ext>
                  </a:extLst>
                </p:cNvPr>
                <p:cNvSpPr txBox="1"/>
                <p:nvPr/>
              </p:nvSpPr>
              <p:spPr>
                <a:xfrm>
                  <a:off x="1317751" y="2853835"/>
                  <a:ext cx="7564992" cy="10869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>
                    <a:lnSpc>
                      <a:spcPct val="130000"/>
                    </a:lnSpc>
                  </a:pPr>
                  <a:r>
                    <a:rPr lang="en-GB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When a PV system is operated at a voltage higher than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mpp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GB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the corresponding output power decreases.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39C68FC-E9F3-4D84-B551-1809791C5A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7751" y="2853835"/>
                  <a:ext cx="7564992" cy="1086901"/>
                </a:xfrm>
                <a:prstGeom prst="rect">
                  <a:avLst/>
                </a:prstGeom>
                <a:blipFill>
                  <a:blip r:embed="rId7"/>
                  <a:stretch>
                    <a:fillRect l="-1289" r="-1209" b="-674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2B9DF85-3F92-41FD-B777-F2E6E0054A1F}"/>
              </a:ext>
            </a:extLst>
          </p:cNvPr>
          <p:cNvSpPr txBox="1"/>
          <p:nvPr/>
        </p:nvSpPr>
        <p:spPr>
          <a:xfrm>
            <a:off x="9792931" y="6706095"/>
            <a:ext cx="71000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Fig. </a:t>
            </a:r>
            <a:r>
              <a:rPr lang="en-GB" sz="2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Deloaded operation mechanism of a PV system.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2F4D08-D5FD-4A90-AFD1-58422378B3EC}"/>
              </a:ext>
            </a:extLst>
          </p:cNvPr>
          <p:cNvGrpSpPr/>
          <p:nvPr/>
        </p:nvGrpSpPr>
        <p:grpSpPr>
          <a:xfrm>
            <a:off x="1322470" y="2169615"/>
            <a:ext cx="6948377" cy="2150573"/>
            <a:chOff x="1322470" y="2079659"/>
            <a:chExt cx="6948377" cy="21505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7460C7F-4984-4BFC-907D-CB4FF7DDBDBE}"/>
                    </a:ext>
                  </a:extLst>
                </p:cNvPr>
                <p:cNvSpPr txBox="1"/>
                <p:nvPr/>
              </p:nvSpPr>
              <p:spPr>
                <a:xfrm>
                  <a:off x="1370229" y="2079659"/>
                  <a:ext cx="6067815" cy="7859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2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mpp</m:t>
                            </m:r>
                          </m:sub>
                        </m:s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2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mpp</m:t>
                            </m:r>
                            <m:r>
                              <m:rPr>
                                <m:lit/>
                                <m:nor/>
                              </m:rPr>
                              <a:rPr lang="en-GB" sz="2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m:rPr>
                                <m:nor/>
                              </m:rPr>
                              <a:rPr lang="en-GB" sz="2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GB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GB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𝒍𝒏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</m:d>
                              </m:e>
                            </m:func>
                          </m:num>
                          <m:den>
                            <m:func>
                              <m:funcPr>
                                <m:ctrlPr>
                                  <a:rPr lang="en-GB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GB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𝒍𝒏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GB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𝑬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nor/>
                                          </m:rPr>
                                          <a:rPr lang="en-GB" sz="2400" b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stc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𝜼</m:t>
                                </m:r>
                              </m:e>
                              <m:sub>
                                <m:r>
                                  <a:rPr lang="en-GB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GB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GB" sz="2400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stc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oMath>
                    </m:oMathPara>
                  </a14:m>
                  <a:endParaRPr lang="en-GB" sz="2400" b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7460C7F-4984-4BFC-907D-CB4FF7DDBD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0229" y="2079659"/>
                  <a:ext cx="6067815" cy="7859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6538DB6-2FC0-4B11-9926-A46210B57E66}"/>
                    </a:ext>
                  </a:extLst>
                </p:cNvPr>
                <p:cNvSpPr txBox="1"/>
                <p:nvPr/>
              </p:nvSpPr>
              <p:spPr>
                <a:xfrm>
                  <a:off x="1322470" y="3228362"/>
                  <a:ext cx="6948377" cy="445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mpp</m:t>
                            </m:r>
                            <m:r>
                              <m:rPr>
                                <m:lit/>
                                <m:nor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m:rPr>
                                <m:nor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stc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defined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by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PV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module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GB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manufacturer</m:t>
                        </m:r>
                      </m:oMath>
                    </m:oMathPara>
                  </a14:m>
                  <a:endPara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6538DB6-2FC0-4B11-9926-A46210B57E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2470" y="3228362"/>
                  <a:ext cx="6948377" cy="445443"/>
                </a:xfrm>
                <a:prstGeom prst="rect">
                  <a:avLst/>
                </a:prstGeom>
                <a:blipFill>
                  <a:blip r:embed="rId9"/>
                  <a:stretch>
                    <a:fillRect b="-2465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EF6726E-1B7D-4C9C-93BE-B45484EE9A5E}"/>
                    </a:ext>
                  </a:extLst>
                </p:cNvPr>
                <p:cNvSpPr txBox="1"/>
                <p:nvPr/>
              </p:nvSpPr>
              <p:spPr>
                <a:xfrm>
                  <a:off x="1525385" y="3860900"/>
                  <a:ext cx="492365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η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a14:m>
                  <a:r>
                    <a:rPr lang="en-GB" sz="2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= temperature dependence factor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EF6726E-1B7D-4C9C-93BE-B45484EE9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5385" y="3860900"/>
                  <a:ext cx="4923656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228" t="-24590" b="-4918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dirty="0"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3414617" y="311452"/>
            <a:ext cx="11430225" cy="1009344"/>
            <a:chOff x="74" y="0"/>
            <a:chExt cx="15240300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866694" y="0"/>
              <a:ext cx="13545114" cy="1320375"/>
              <a:chOff x="0" y="0"/>
              <a:chExt cx="1354511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0" y="66675"/>
                <a:ext cx="13545000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dirty="0" err="1">
                    <a:solidFill>
                      <a:srgbClr val="020C45"/>
                    </a:solidFill>
                    <a:latin typeface="IBM Plex Sans Medium"/>
                    <a:ea typeface="IBM Plex Sans Medium"/>
                    <a:cs typeface="IBM Plex Sans Medium"/>
                    <a:sym typeface="IBM Plex Sans Medium"/>
                  </a:rPr>
                  <a:t>Deloaded</a:t>
                </a:r>
                <a:r>
                  <a:rPr lang="en-US" sz="3600" b="1" dirty="0">
                    <a:solidFill>
                      <a:srgbClr val="020C45"/>
                    </a:solidFill>
                    <a:latin typeface="IBM Plex Sans Medium"/>
                    <a:ea typeface="IBM Plex Sans Medium"/>
                    <a:cs typeface="IBM Plex Sans Medium"/>
                    <a:sym typeface="IBM Plex Sans Medium"/>
                  </a:rPr>
                  <a:t> PV System Modelling</a:t>
                </a:r>
                <a:endParaRPr sz="3600" dirty="0"/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C496360-7B5E-453E-8CD1-A1BFAD9D98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90" t="6029" r="14670" b="72015"/>
          <a:stretch/>
        </p:blipFill>
        <p:spPr>
          <a:xfrm>
            <a:off x="2706532" y="1483822"/>
            <a:ext cx="8808319" cy="359940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66E1675-AD5D-4F56-9C96-7F9F3070B287}"/>
              </a:ext>
            </a:extLst>
          </p:cNvPr>
          <p:cNvGrpSpPr/>
          <p:nvPr/>
        </p:nvGrpSpPr>
        <p:grpSpPr>
          <a:xfrm>
            <a:off x="8795254" y="4068799"/>
            <a:ext cx="8630114" cy="3191216"/>
            <a:chOff x="7876960" y="4600008"/>
            <a:chExt cx="8630114" cy="319121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94E8CB-4781-4A87-BF3E-65B89E85EDC3}"/>
                </a:ext>
              </a:extLst>
            </p:cNvPr>
            <p:cNvGrpSpPr/>
            <p:nvPr/>
          </p:nvGrpSpPr>
          <p:grpSpPr>
            <a:xfrm>
              <a:off x="7876960" y="4600008"/>
              <a:ext cx="6810505" cy="2456698"/>
              <a:chOff x="1291475" y="2499688"/>
              <a:chExt cx="6810505" cy="24566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7882F511-D5EE-4370-BCDF-6E15AC8BFD30}"/>
                      </a:ext>
                    </a:extLst>
                  </p:cNvPr>
                  <p:cNvSpPr txBox="1"/>
                  <p:nvPr/>
                </p:nvSpPr>
                <p:spPr>
                  <a:xfrm>
                    <a:off x="1317750" y="2499688"/>
                    <a:ext cx="5475089" cy="45358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GB" sz="26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ref</m:t>
                              </m:r>
                            </m:sub>
                          </m:sSub>
                          <m:r>
                            <a:rPr lang="en-GB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GB" sz="26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mpp</m:t>
                              </m:r>
                            </m:sub>
                          </m:sSub>
                          <m:r>
                            <a:rPr lang="en-GB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GB" sz="26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deload</m:t>
                              </m:r>
                            </m:sub>
                          </m:sSub>
                          <m:r>
                            <a:rPr lang="en-GB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GB" sz="2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  <m:r>
                            <a:rPr lang="en-GB" sz="2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𝜟</m:t>
                          </m:r>
                          <m:r>
                            <a:rPr lang="en-GB" sz="2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oMath>
                      </m:oMathPara>
                    </a14:m>
                    <a:endParaRPr lang="en-GB" sz="2600" b="1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7882F511-D5EE-4370-BCDF-6E15AC8BFD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7750" y="2499688"/>
                    <a:ext cx="5475089" cy="4535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1072F9A-632D-43D7-8620-54F88F897BC2}"/>
                      </a:ext>
                    </a:extLst>
                  </p:cNvPr>
                  <p:cNvSpPr txBox="1"/>
                  <p:nvPr/>
                </p:nvSpPr>
                <p:spPr>
                  <a:xfrm>
                    <a:off x="1317750" y="3353318"/>
                    <a:ext cx="4142224" cy="39651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GB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ref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𝑁𝑒𝑤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𝑂𝑢𝑡𝑝𝑢𝑡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𝑉𝑜𝑙𝑡𝑎𝑔𝑒</m:t>
                          </m:r>
                        </m:oMath>
                      </m:oMathPara>
                    </a14:m>
                    <a:endParaRPr lang="en-GB" sz="105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1072F9A-632D-43D7-8620-54F88F897B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7750" y="3353318"/>
                    <a:ext cx="4142224" cy="39651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325" r="-2209" b="-2769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0499EF4-630F-46DC-A35C-23383041F758}"/>
                      </a:ext>
                    </a:extLst>
                  </p:cNvPr>
                  <p:cNvSpPr txBox="1"/>
                  <p:nvPr/>
                </p:nvSpPr>
                <p:spPr>
                  <a:xfrm>
                    <a:off x="1317750" y="3985992"/>
                    <a:ext cx="6784230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GB" sz="24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𝑆𝑖𝑔𝑛𝑎𝑙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𝑝𝑟𝑜𝑝𝑜𝑟𝑡𝑖𝑜𝑛𝑎𝑙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𝑓𝑟𝑒𝑞𝑢𝑒𝑛𝑐𝑦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𝑑𝑒𝑣𝑖𝑎𝑡𝑜𝑛</m:t>
                          </m:r>
                        </m:oMath>
                      </m:oMathPara>
                    </a14:m>
                    <a:endParaRPr lang="en-GB" sz="105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0499EF4-630F-46DC-A35C-23383041F7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17750" y="3985992"/>
                    <a:ext cx="6784230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29" r="-719" b="-36066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4510C67E-C2A3-45DA-B89B-F0251EFA0197}"/>
                      </a:ext>
                    </a:extLst>
                  </p:cNvPr>
                  <p:cNvSpPr txBox="1"/>
                  <p:nvPr/>
                </p:nvSpPr>
                <p:spPr>
                  <a:xfrm>
                    <a:off x="1291475" y="4587054"/>
                    <a:ext cx="461677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𝑃𝑟𝑜𝑝𝑜𝑟𝑡𝑖𝑜𝑛𝑎𝑙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𝑔𝑎𝑖𝑛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𝑐𝑜𝑛𝑠𝑡𝑎𝑛𝑡</m:t>
                          </m:r>
                        </m:oMath>
                      </m:oMathPara>
                    </a14:m>
                    <a:endParaRPr lang="en-GB" sz="1050" dirty="0">
                      <a:latin typeface="Cambria Math" panose="02040503050406030204" pitchFamily="18" charset="0"/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4510C67E-C2A3-45DA-B89B-F0251EFA01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1475" y="4587054"/>
                    <a:ext cx="461677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187" r="-792" b="-3833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0B195D-FE6E-400F-A2C1-3695D7576763}"/>
                </a:ext>
              </a:extLst>
            </p:cNvPr>
            <p:cNvSpPr txBox="1"/>
            <p:nvPr/>
          </p:nvSpPr>
          <p:spPr>
            <a:xfrm>
              <a:off x="7876960" y="7268837"/>
              <a:ext cx="8630114" cy="522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GB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This rapid reaction is akin to the governor's response to SGs.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B3DD8AA-43C9-4DBE-A44C-5D921D021706}"/>
              </a:ext>
            </a:extLst>
          </p:cNvPr>
          <p:cNvGrpSpPr/>
          <p:nvPr/>
        </p:nvGrpSpPr>
        <p:grpSpPr>
          <a:xfrm>
            <a:off x="2706532" y="5128453"/>
            <a:ext cx="5802972" cy="3982081"/>
            <a:chOff x="9538884" y="2158551"/>
            <a:chExt cx="7460426" cy="5055510"/>
          </a:xfrm>
        </p:grpSpPr>
        <p:pic>
          <p:nvPicPr>
            <p:cNvPr id="21" name="Google Shape;129;p3" title="EEE 6003 Presentation_page-0004.jpg">
              <a:extLst>
                <a:ext uri="{FF2B5EF4-FFF2-40B4-BE49-F238E27FC236}">
                  <a16:creationId xmlns:a16="http://schemas.microsoft.com/office/drawing/2014/main" id="{E2C5F1F7-250A-4D35-A886-E10FAA8DE1C7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22125" t="69878" r="18824" b="8077"/>
            <a:stretch/>
          </p:blipFill>
          <p:spPr>
            <a:xfrm>
              <a:off x="9720356" y="2158551"/>
              <a:ext cx="7245174" cy="4456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81098A-DE7C-45D0-B83A-C383D604C457}"/>
                </a:ext>
              </a:extLst>
            </p:cNvPr>
            <p:cNvSpPr txBox="1"/>
            <p:nvPr/>
          </p:nvSpPr>
          <p:spPr>
            <a:xfrm>
              <a:off x="9538884" y="6706095"/>
              <a:ext cx="7460426" cy="507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000" b="1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Fig. </a:t>
              </a:r>
              <a:r>
                <a:rPr lang="en-GB" sz="20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Deloaded operation mechanism of a PV system.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0031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dirty="0"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3414617" y="311452"/>
            <a:ext cx="11430225" cy="1009344"/>
            <a:chOff x="74" y="0"/>
            <a:chExt cx="15240300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866694" y="0"/>
              <a:ext cx="13545114" cy="1320375"/>
              <a:chOff x="0" y="0"/>
              <a:chExt cx="1354511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0" y="66675"/>
                <a:ext cx="13545000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3600" dirty="0">
                    <a:latin typeface="IBM Plex Sans Medium" panose="020B0603050203000203" pitchFamily="34" charset="0"/>
                  </a:rPr>
                  <a:t>BESS Modelling for Frequency Support</a:t>
                </a:r>
                <a:endParaRPr lang="en-US" sz="3600" dirty="0">
                  <a:latin typeface="IBM Plex Sans Medium" panose="020B0603050203000203" pitchFamily="34" charset="0"/>
                </a:endParaRP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57858A7-775B-4B35-8102-4B794B774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19" t="31089" r="17755" b="34939"/>
          <a:stretch/>
        </p:blipFill>
        <p:spPr>
          <a:xfrm>
            <a:off x="5998246" y="2787573"/>
            <a:ext cx="6262965" cy="42966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66C0AD-8404-49FE-9E41-6084FD7227C5}"/>
              </a:ext>
            </a:extLst>
          </p:cNvPr>
          <p:cNvSpPr txBox="1"/>
          <p:nvPr/>
        </p:nvSpPr>
        <p:spPr>
          <a:xfrm>
            <a:off x="4511963" y="7084258"/>
            <a:ext cx="9254633" cy="522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GB" sz="24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Fig. 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 schematic diagram of the frequency-responsive BESS model.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DE17FF-98BF-43F7-9E26-24861557CD1C}"/>
              </a:ext>
            </a:extLst>
          </p:cNvPr>
          <p:cNvSpPr txBox="1"/>
          <p:nvPr/>
        </p:nvSpPr>
        <p:spPr>
          <a:xfrm>
            <a:off x="3424168" y="1673967"/>
            <a:ext cx="11430225" cy="1008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BESS can store and provide reserved active power with a </a:t>
            </a:r>
            <a:r>
              <a:rPr lang="en-GB" sz="2400" b="1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quick response time</a:t>
            </a:r>
            <a:r>
              <a:rPr lang="en-GB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. </a:t>
            </a: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A total of </a:t>
            </a:r>
            <a:r>
              <a:rPr lang="en-GB" sz="2400" b="1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three controllers </a:t>
            </a:r>
            <a:r>
              <a:rPr lang="en-GB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are required to make the BESS frequency responsive.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31FE53-162B-40B1-9240-59E296B81D6B}"/>
                  </a:ext>
                </a:extLst>
              </p:cNvPr>
              <p:cNvSpPr txBox="1"/>
              <p:nvPr/>
            </p:nvSpPr>
            <p:spPr>
              <a:xfrm>
                <a:off x="3248336" y="7851107"/>
                <a:ext cx="11781885" cy="1207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algn="just">
                  <a:lnSpc>
                    <a:spcPct val="13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GB" sz="2400" b="1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State of Charge (SOC) </a:t>
                </a:r>
                <a:r>
                  <a:rPr lang="en-GB" sz="2400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functions as a signal to regulate the power flow. </a:t>
                </a: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en-GB" sz="2400" b="1" dirty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Vrinda" panose="020B0502040204020203" pitchFamily="34" charset="0"/>
                  </a:rPr>
                  <a:t>The BESS's terminal output DC voltage: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 b="0" i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  <m:t>V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24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  <m:t>DC</m:t>
                        </m:r>
                      </m:sub>
                    </m:sSub>
                    <m:r>
                      <a:rPr lang="en-GB" sz="2400" b="0" i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Vrinda" panose="020B0502040204020203" pitchFamily="34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 b="0" i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  <m:t>V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24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  <m:t>max</m:t>
                        </m:r>
                      </m:sub>
                    </m:sSub>
                    <m:r>
                      <a:rPr lang="en-GB" sz="2400" b="0" i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Vrinda" panose="020B0502040204020203" pitchFamily="34" charset="0"/>
                      </a:rPr>
                      <m:t>×</m:t>
                    </m:r>
                    <m:r>
                      <m:rPr>
                        <m:nor/>
                      </m:rPr>
                      <a:rPr lang="en-GB" sz="24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Vrinda" panose="020B0502040204020203" pitchFamily="34" charset="0"/>
                      </a:rPr>
                      <m:t>SOC</m:t>
                    </m:r>
                    <m:r>
                      <a:rPr lang="en-GB" sz="2400" b="0" i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Vrinda" panose="020B0502040204020203" pitchFamily="34" charset="0"/>
                      </a:rPr>
                      <m:t>+</m:t>
                    </m:r>
                    <m:sSub>
                      <m:sSubPr>
                        <m:ctrlPr>
                          <a:rPr lang="en-GB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 b="0" i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  <m:t>V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24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  <m:t>min</m:t>
                        </m:r>
                      </m:sub>
                    </m:sSub>
                    <m:r>
                      <a:rPr lang="en-GB" sz="2400" b="0" i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Vrinda" panose="020B0502040204020203" pitchFamily="34" charset="0"/>
                      </a:rPr>
                      <m:t>×</m:t>
                    </m:r>
                    <m:d>
                      <m:dPr>
                        <m:ctrlPr>
                          <a:rPr lang="en-GB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</m:ctrlPr>
                      </m:dPr>
                      <m:e>
                        <m:r>
                          <a:rPr lang="en-GB" sz="2400" b="0" i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  <m:t>1−</m:t>
                        </m:r>
                        <m:r>
                          <m:rPr>
                            <m:nor/>
                          </m:rPr>
                          <a:rPr lang="en-GB" sz="24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  <m:t>SOC</m:t>
                        </m:r>
                      </m:e>
                    </m:d>
                    <m:r>
                      <a:rPr lang="en-GB" sz="2400" b="0" i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Vrinda" panose="020B0502040204020203" pitchFamily="34" charset="0"/>
                      </a:rPr>
                      <m:t>+</m:t>
                    </m:r>
                    <m:r>
                      <m:rPr>
                        <m:sty m:val="p"/>
                      </m:rPr>
                      <a:rPr lang="en-GB" sz="2400" b="0" i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Vrinda" panose="020B0502040204020203" pitchFamily="34" charset="0"/>
                      </a:rPr>
                      <m:t>IZ</m:t>
                    </m:r>
                  </m:oMath>
                </a14:m>
                <a:endParaRPr lang="en-GB" sz="2400" dirty="0">
                  <a:solidFill>
                    <a:schemeClr val="tx1"/>
                  </a:solidFill>
                  <a:effectLst/>
                  <a:latin typeface="July" panose="02000600000000000000" pitchFamily="2" charset="0"/>
                  <a:ea typeface="Calibri" panose="020F0502020204030204" pitchFamily="34" charset="0"/>
                  <a:cs typeface="Vrinda" panose="020B0502040204020203" pitchFamily="34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31FE53-162B-40B1-9240-59E296B81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336" y="7851107"/>
                <a:ext cx="11781885" cy="1207510"/>
              </a:xfrm>
              <a:prstGeom prst="rect">
                <a:avLst/>
              </a:prstGeom>
              <a:blipFill>
                <a:blip r:embed="rId5"/>
                <a:stretch>
                  <a:fillRect l="-828" b="-85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257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dirty="0"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3414617" y="311452"/>
            <a:ext cx="11430225" cy="1009344"/>
            <a:chOff x="74" y="0"/>
            <a:chExt cx="15240300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866694" y="0"/>
              <a:ext cx="13545114" cy="1320375"/>
              <a:chOff x="0" y="0"/>
              <a:chExt cx="1354511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0" y="66675"/>
                <a:ext cx="13545000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3600" dirty="0">
                    <a:latin typeface="IBM Plex Sans Medium" panose="020B0603050203000203" pitchFamily="34" charset="0"/>
                  </a:rPr>
                  <a:t>BESS Modelling for Frequency Support</a:t>
                </a:r>
                <a:endParaRPr lang="en-US" sz="3600" dirty="0">
                  <a:latin typeface="IBM Plex Sans Medium" panose="020B0603050203000203" pitchFamily="34" charset="0"/>
                </a:endParaRP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8AB943D-F9B9-4074-AD01-FCD391AE17AF}"/>
              </a:ext>
            </a:extLst>
          </p:cNvPr>
          <p:cNvGrpSpPr/>
          <p:nvPr/>
        </p:nvGrpSpPr>
        <p:grpSpPr>
          <a:xfrm>
            <a:off x="8688876" y="5831875"/>
            <a:ext cx="6784230" cy="995391"/>
            <a:chOff x="8763542" y="6522328"/>
            <a:chExt cx="6784230" cy="9953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072F9A-632D-43D7-8620-54F88F897BC2}"/>
                    </a:ext>
                  </a:extLst>
                </p:cNvPr>
                <p:cNvSpPr txBox="1"/>
                <p:nvPr/>
              </p:nvSpPr>
              <p:spPr>
                <a:xfrm>
                  <a:off x="8763542" y="7148387"/>
                  <a:ext cx="403431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𝑃𝑟𝑜𝑝𝑜𝑟𝑡𝑖𝑜𝑛𝑎𝑙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𝐶𝑜𝑛𝑡𝑟𝑜𝑙𝑙𝑒𝑟</m:t>
                        </m:r>
                      </m:oMath>
                    </m:oMathPara>
                  </a14:m>
                  <a:endParaRPr lang="en-GB" sz="105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072F9A-632D-43D7-8620-54F88F897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3542" y="7148387"/>
                  <a:ext cx="403431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208" r="-1360" b="-38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0499EF4-630F-46DC-A35C-23383041F758}"/>
                    </a:ext>
                  </a:extLst>
                </p:cNvPr>
                <p:cNvSpPr txBox="1"/>
                <p:nvPr/>
              </p:nvSpPr>
              <p:spPr>
                <a:xfrm>
                  <a:off x="8763542" y="6522328"/>
                  <a:ext cx="67842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24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𝑆𝑖𝑔𝑛𝑎𝑙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𝑝𝑟𝑜𝑝𝑜𝑟𝑡𝑖𝑜𝑛𝑎𝑙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𝑡𝑜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𝑓𝑟𝑒𝑞𝑢𝑒𝑛𝑐𝑦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𝑑𝑒𝑣𝑖𝑎𝑡𝑜𝑛</m:t>
                        </m:r>
                      </m:oMath>
                    </m:oMathPara>
                  </a14:m>
                  <a:endParaRPr lang="en-GB" sz="105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0499EF4-630F-46DC-A35C-23383041F7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3542" y="6522328"/>
                  <a:ext cx="678423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39" r="-719" b="-38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4AB7B48-543A-4A49-AD5C-7C89B59F7100}"/>
              </a:ext>
            </a:extLst>
          </p:cNvPr>
          <p:cNvGrpSpPr/>
          <p:nvPr/>
        </p:nvGrpSpPr>
        <p:grpSpPr>
          <a:xfrm>
            <a:off x="3491779" y="5240729"/>
            <a:ext cx="3567451" cy="2288938"/>
            <a:chOff x="3073317" y="4976010"/>
            <a:chExt cx="3567451" cy="22889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882F511-D5EE-4370-BCDF-6E15AC8BFD30}"/>
                    </a:ext>
                  </a:extLst>
                </p:cNvPr>
                <p:cNvSpPr txBox="1"/>
                <p:nvPr/>
              </p:nvSpPr>
              <p:spPr>
                <a:xfrm>
                  <a:off x="3073317" y="6865993"/>
                  <a:ext cx="2124428" cy="3989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Vrinda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Vrinda" panose="020B0502040204020203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Vrinda" panose="020B0502040204020203" pitchFamily="34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Vrinda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Vrinda" panose="020B0502040204020203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Vrinda" panose="020B0502040204020203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  <m:t>+</m:t>
                        </m:r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  <m:t>𝐾</m:t>
                        </m:r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  <m:t> </m:t>
                        </m:r>
                        <m:r>
                          <m:rPr>
                            <m:sty m:val="p"/>
                          </m:rPr>
                          <a:rPr lang="en-GB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Vrinda" panose="020B0502040204020203" pitchFamily="34" charset="0"/>
                          </a:rPr>
                          <m:t>Δ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Vrinda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Vrinda" panose="020B0502040204020203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Vrinda" panose="020B0502040204020203" pitchFamily="34" charset="0"/>
                              </a:rPr>
                              <m:t>𝑓</m:t>
                            </m:r>
                          </m:sub>
                        </m:sSub>
                      </m:oMath>
                    </m:oMathPara>
                  </a14:m>
                  <a:endParaRPr lang="en-GB" sz="24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882F511-D5EE-4370-BCDF-6E15AC8BFD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317" y="6865993"/>
                  <a:ext cx="2124428" cy="398955"/>
                </a:xfrm>
                <a:prstGeom prst="rect">
                  <a:avLst/>
                </a:prstGeom>
                <a:blipFill>
                  <a:blip r:embed="rId7"/>
                  <a:stretch>
                    <a:fillRect l="-3161" r="-2011" b="-2575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B80317A-4459-45E0-89A4-C74A83F391C9}"/>
                    </a:ext>
                  </a:extLst>
                </p:cNvPr>
                <p:cNvSpPr txBox="1"/>
                <p:nvPr/>
              </p:nvSpPr>
              <p:spPr>
                <a:xfrm>
                  <a:off x="3073317" y="5693760"/>
                  <a:ext cx="3567451" cy="8238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24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  <m:t>Δ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Vrinda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Vrinda" panose="020B0502040204020203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Vrinda" panose="020B0502040204020203" pitchFamily="34" charset="0"/>
                              </a:rPr>
                              <m:t>𝑓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GB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Vrinda" panose="020B0502040204020203" pitchFamily="34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GB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Vrinda" panose="020B0502040204020203" pitchFamily="34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Δ</m:t>
                                </m:r>
                                <m:r>
                                  <a:rPr lang="en-GB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𝑓</m:t>
                                </m:r>
                                <m:r>
                                  <a:rPr lang="en-GB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,  </m:t>
                                </m:r>
                                <m:r>
                                  <a:rPr lang="en-GB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𝑖𝑓</m:t>
                                </m:r>
                                <m:r>
                                  <a:rPr lang="en-GB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 &amp;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Δ</m:t>
                                </m:r>
                                <m:r>
                                  <a:rPr lang="en-GB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𝑓</m:t>
                                </m:r>
                                <m:r>
                                  <a:rPr lang="en-GB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Vrinda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Vrinda" panose="020B0502040204020203" pitchFamily="34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Vrinda" panose="020B0502040204020203" pitchFamily="34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GB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0,  </m:t>
                                </m:r>
                                <m:r>
                                  <a:rPr lang="en-GB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𝑖𝑓</m:t>
                                </m:r>
                                <m:r>
                                  <a:rPr lang="en-GB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Δ</m:t>
                                </m:r>
                                <m:r>
                                  <a:rPr lang="en-GB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𝑓</m:t>
                                </m:r>
                                <m:r>
                                  <a:rPr lang="en-GB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Vrinda" panose="020B0502040204020203" pitchFamily="34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GB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Vrinda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Vrinda" panose="020B0502040204020203" pitchFamily="34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Vrinda" panose="020B0502040204020203" pitchFamily="34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GB" sz="2400" b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B80317A-4459-45E0-89A4-C74A83F391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317" y="5693760"/>
                  <a:ext cx="3567451" cy="82381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174138A-A34B-4053-A009-BF30A80F5496}"/>
                    </a:ext>
                  </a:extLst>
                </p:cNvPr>
                <p:cNvSpPr txBox="1"/>
                <p:nvPr/>
              </p:nvSpPr>
              <p:spPr>
                <a:xfrm>
                  <a:off x="3073317" y="4976010"/>
                  <a:ext cx="170219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sz="24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  <m:t>Δ</m:t>
                        </m:r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  <m:t>𝑓</m:t>
                        </m:r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Vrinda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Vrinda" panose="020B0502040204020203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Vrinda" panose="020B0502040204020203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Vrinda" panose="020B0502040204020203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Vrinda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Vrinda" panose="020B0502040204020203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Vrinda" panose="020B0502040204020203" pitchFamily="34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GB" sz="2400" dirty="0">
                    <a:solidFill>
                      <a:schemeClr val="tx1"/>
                    </a:solidFill>
                    <a:latin typeface="July" panose="02000600000000000000" pitchFamily="2" charset="0"/>
                    <a:ea typeface="Calibri" panose="020F0502020204030204" pitchFamily="34" charset="0"/>
                    <a:cs typeface="Vrinda" panose="020B0502040204020203" pitchFamily="34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174138A-A34B-4053-A009-BF30A80F54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3317" y="4976010"/>
                  <a:ext cx="1702196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943" t="-3279" r="-1792" b="-3114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2E7703F-73EA-421F-AA7F-FF4791528347}"/>
              </a:ext>
            </a:extLst>
          </p:cNvPr>
          <p:cNvGrpSpPr/>
          <p:nvPr/>
        </p:nvGrpSpPr>
        <p:grpSpPr>
          <a:xfrm>
            <a:off x="5275505" y="1499854"/>
            <a:ext cx="7727552" cy="2862579"/>
            <a:chOff x="2551470" y="2087390"/>
            <a:chExt cx="7727552" cy="286257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234C87-24E9-44E1-9C6B-FA07A9BBE1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5439" t="68066" r="50000" b="22104"/>
            <a:stretch/>
          </p:blipFill>
          <p:spPr>
            <a:xfrm>
              <a:off x="2551470" y="2087390"/>
              <a:ext cx="7727552" cy="227296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EBAF57-D1CA-40C6-8549-07007A91CCC5}"/>
                </a:ext>
              </a:extLst>
            </p:cNvPr>
            <p:cNvSpPr txBox="1"/>
            <p:nvPr/>
          </p:nvSpPr>
          <p:spPr>
            <a:xfrm>
              <a:off x="2737211" y="4463361"/>
              <a:ext cx="7356070" cy="486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GB" sz="2200" b="1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Fig. </a:t>
              </a:r>
              <a:r>
                <a:rPr lang="en-GB" sz="22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Frequency controller operation of the BESS model.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4623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 dirty="0"/>
            </a:p>
          </p:txBody>
        </p:sp>
      </p:grpSp>
      <p:grpSp>
        <p:nvGrpSpPr>
          <p:cNvPr id="124" name="Google Shape;124;p3"/>
          <p:cNvGrpSpPr/>
          <p:nvPr/>
        </p:nvGrpSpPr>
        <p:grpSpPr>
          <a:xfrm>
            <a:off x="3414617" y="311452"/>
            <a:ext cx="11430225" cy="1009344"/>
            <a:chOff x="74" y="0"/>
            <a:chExt cx="15240300" cy="1345792"/>
          </a:xfrm>
        </p:grpSpPr>
        <p:grpSp>
          <p:nvGrpSpPr>
            <p:cNvPr id="125" name="Google Shape;125;p3"/>
            <p:cNvGrpSpPr/>
            <p:nvPr/>
          </p:nvGrpSpPr>
          <p:grpSpPr>
            <a:xfrm>
              <a:off x="866694" y="0"/>
              <a:ext cx="13545114" cy="1320375"/>
              <a:chOff x="0" y="0"/>
              <a:chExt cx="13545114" cy="1320375"/>
            </a:xfrm>
          </p:grpSpPr>
          <p:sp>
            <p:nvSpPr>
              <p:cNvPr id="126" name="Google Shape;126;p3"/>
              <p:cNvSpPr/>
              <p:nvPr/>
            </p:nvSpPr>
            <p:spPr>
              <a:xfrm>
                <a:off x="0" y="0"/>
                <a:ext cx="13545114" cy="1320292"/>
              </a:xfrm>
              <a:custGeom>
                <a:avLst/>
                <a:gdLst/>
                <a:ahLst/>
                <a:cxnLst/>
                <a:rect l="l" t="t" r="r" b="b"/>
                <a:pathLst>
                  <a:path w="13545114" h="1320292" extrusionOk="0">
                    <a:moveTo>
                      <a:pt x="0" y="0"/>
                    </a:moveTo>
                    <a:lnTo>
                      <a:pt x="13545114" y="0"/>
                    </a:lnTo>
                    <a:lnTo>
                      <a:pt x="13545114" y="1320292"/>
                    </a:lnTo>
                    <a:lnTo>
                      <a:pt x="0" y="132029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>
                <a:noFill/>
              </a:ln>
            </p:spPr>
          </p:sp>
          <p:sp>
            <p:nvSpPr>
              <p:cNvPr id="127" name="Google Shape;127;p3"/>
              <p:cNvSpPr txBox="1"/>
              <p:nvPr/>
            </p:nvSpPr>
            <p:spPr>
              <a:xfrm>
                <a:off x="0" y="66675"/>
                <a:ext cx="13545000" cy="125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3600" dirty="0">
                    <a:latin typeface="IBM Plex Sans Medium" panose="020B0603050203000203" pitchFamily="34" charset="0"/>
                  </a:rPr>
                  <a:t>Proposed Methodology</a:t>
                </a:r>
                <a:endParaRPr lang="en-US" sz="3600" dirty="0">
                  <a:latin typeface="IBM Plex Sans Medium" panose="020B0603050203000203" pitchFamily="34" charset="0"/>
                </a:endParaRPr>
              </a:p>
            </p:txBody>
          </p:sp>
        </p:grpSp>
        <p:cxnSp>
          <p:nvCxnSpPr>
            <p:cNvPr id="128" name="Google Shape;128;p3"/>
            <p:cNvCxnSpPr/>
            <p:nvPr/>
          </p:nvCxnSpPr>
          <p:spPr>
            <a:xfrm>
              <a:off x="74" y="1320292"/>
              <a:ext cx="15240300" cy="25500"/>
            </a:xfrm>
            <a:prstGeom prst="straightConnector1">
              <a:avLst/>
            </a:prstGeom>
            <a:noFill/>
            <a:ln w="88900" cap="flat" cmpd="sng">
              <a:solidFill>
                <a:srgbClr val="020C4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E0B195D-FE6E-400F-A2C1-3695D7576763}"/>
              </a:ext>
            </a:extLst>
          </p:cNvPr>
          <p:cNvSpPr txBox="1"/>
          <p:nvPr/>
        </p:nvSpPr>
        <p:spPr>
          <a:xfrm>
            <a:off x="4202128" y="2530096"/>
            <a:ext cx="9855201" cy="2853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The proposed methodology is described in two key steps: </a:t>
            </a:r>
          </a:p>
          <a:p>
            <a:pPr marL="342900" marR="0" lvl="0" indent="-34290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A </a:t>
            </a:r>
            <a:r>
              <a:rPr lang="en-GB" sz="2400" b="1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functional relationship </a:t>
            </a:r>
            <a:r>
              <a:rPr lang="en-GB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between varying deloaded PV sizes and corresponding optimal BESS is constructed. </a:t>
            </a:r>
          </a:p>
          <a:p>
            <a:pPr marL="342900" marR="0" lvl="0" indent="-342900" algn="l">
              <a:lnSpc>
                <a:spcPct val="130000"/>
              </a:lnSpc>
              <a:spcBef>
                <a:spcPts val="120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GB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The </a:t>
            </a:r>
            <a:r>
              <a:rPr lang="en-GB" sz="2400" b="1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cost factor </a:t>
            </a:r>
            <a:r>
              <a:rPr lang="en-GB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is taken into account in order to determine the optimum combination while </a:t>
            </a:r>
            <a:r>
              <a:rPr lang="en-GB" sz="2400" b="1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giving each mechanism equal merit </a:t>
            </a:r>
            <a:r>
              <a:rPr lang="en-GB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in terms of cost.</a:t>
            </a:r>
          </a:p>
        </p:txBody>
      </p:sp>
    </p:spTree>
    <p:extLst>
      <p:ext uri="{BB962C8B-B14F-4D97-AF65-F5344CB8AC3E}">
        <p14:creationId xmlns:p14="http://schemas.microsoft.com/office/powerpoint/2010/main" val="750910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226" name="Google Shape;226;p9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227" name="Google Shape;227;p9"/>
          <p:cNvGrpSpPr/>
          <p:nvPr/>
        </p:nvGrpSpPr>
        <p:grpSpPr>
          <a:xfrm>
            <a:off x="17139618" y="9537243"/>
            <a:ext cx="1009562" cy="718947"/>
            <a:chOff x="0" y="-76200"/>
            <a:chExt cx="1346082" cy="958596"/>
          </a:xfrm>
        </p:grpSpPr>
        <p:sp>
          <p:nvSpPr>
            <p:cNvPr id="228" name="Google Shape;228;p9"/>
            <p:cNvSpPr/>
            <p:nvPr/>
          </p:nvSpPr>
          <p:spPr>
            <a:xfrm>
              <a:off x="0" y="0"/>
              <a:ext cx="1346082" cy="882396"/>
            </a:xfrm>
            <a:custGeom>
              <a:avLst/>
              <a:gdLst/>
              <a:ahLst/>
              <a:cxnLst/>
              <a:rect l="l" t="t" r="r" b="b"/>
              <a:pathLst>
                <a:path w="1346082" h="882396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82396"/>
                  </a:lnTo>
                  <a:lnTo>
                    <a:pt x="0" y="8823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29" name="Google Shape;229;p9"/>
            <p:cNvSpPr txBox="1"/>
            <p:nvPr/>
          </p:nvSpPr>
          <p:spPr>
            <a:xfrm>
              <a:off x="0" y="-76200"/>
              <a:ext cx="1346082" cy="9585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230" name="Google Shape;230;p9"/>
          <p:cNvGrpSpPr/>
          <p:nvPr/>
        </p:nvGrpSpPr>
        <p:grpSpPr>
          <a:xfrm>
            <a:off x="6932430" y="9594393"/>
            <a:ext cx="7223871" cy="557234"/>
            <a:chOff x="0" y="0"/>
            <a:chExt cx="12145119" cy="936848"/>
          </a:xfrm>
        </p:grpSpPr>
        <p:sp>
          <p:nvSpPr>
            <p:cNvPr id="231" name="Google Shape;231;p9"/>
            <p:cNvSpPr/>
            <p:nvPr/>
          </p:nvSpPr>
          <p:spPr>
            <a:xfrm>
              <a:off x="0" y="0"/>
              <a:ext cx="12145119" cy="936848"/>
            </a:xfrm>
            <a:custGeom>
              <a:avLst/>
              <a:gdLst/>
              <a:ahLst/>
              <a:cxnLst/>
              <a:rect l="l" t="t" r="r" b="b"/>
              <a:pathLst>
                <a:path w="12145119" h="936848" extrusionOk="0">
                  <a:moveTo>
                    <a:pt x="0" y="0"/>
                  </a:moveTo>
                  <a:lnTo>
                    <a:pt x="12145119" y="0"/>
                  </a:lnTo>
                  <a:lnTo>
                    <a:pt x="12145119" y="936848"/>
                  </a:lnTo>
                  <a:lnTo>
                    <a:pt x="0" y="9368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32" name="Google Shape;232;p9"/>
            <p:cNvSpPr txBox="1"/>
            <p:nvPr/>
          </p:nvSpPr>
          <p:spPr>
            <a:xfrm>
              <a:off x="0" y="57150"/>
              <a:ext cx="12145119" cy="879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99" b="1" i="0" u="none" strike="noStrike" cap="none">
                  <a:solidFill>
                    <a:srgbClr val="FFFFFF"/>
                  </a:solidFill>
                  <a:latin typeface="IBM Plex Sans Medium"/>
                  <a:ea typeface="IBM Plex Sans Medium"/>
                  <a:cs typeface="IBM Plex Sans Medium"/>
                  <a:sym typeface="IBM Plex Sans Medium"/>
                </a:rPr>
                <a:t>1024062304 Md. Nazmul Alam Munna</a:t>
              </a:r>
              <a:endParaRPr/>
            </a:p>
          </p:txBody>
        </p:sp>
      </p:grpSp>
      <p:pic>
        <p:nvPicPr>
          <p:cNvPr id="233" name="Google Shape;233;p9" title="EEE 6003 Presentation_page-0007.jpg"/>
          <p:cNvPicPr preferRelativeResize="0"/>
          <p:nvPr/>
        </p:nvPicPr>
        <p:blipFill rotWithShape="1">
          <a:blip r:embed="rId4">
            <a:alphaModFix/>
          </a:blip>
          <a:srcRect t="5979" b="31480"/>
          <a:stretch/>
        </p:blipFill>
        <p:spPr>
          <a:xfrm>
            <a:off x="3158108" y="25591"/>
            <a:ext cx="11971783" cy="10151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/>
          <p:nvPr/>
        </p:nvSpPr>
        <p:spPr>
          <a:xfrm>
            <a:off x="-4719" y="9445960"/>
            <a:ext cx="18288000" cy="859536"/>
          </a:xfrm>
          <a:custGeom>
            <a:avLst/>
            <a:gdLst/>
            <a:ahLst/>
            <a:cxnLst/>
            <a:rect l="l" t="t" r="r" b="b"/>
            <a:pathLst>
              <a:path w="24384000" h="1146048" extrusionOk="0">
                <a:moveTo>
                  <a:pt x="0" y="0"/>
                </a:moveTo>
                <a:lnTo>
                  <a:pt x="24384000" y="0"/>
                </a:lnTo>
                <a:lnTo>
                  <a:pt x="24384000" y="1146048"/>
                </a:lnTo>
                <a:lnTo>
                  <a:pt x="0" y="1146048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</p:sp>
      <p:sp>
        <p:nvSpPr>
          <p:cNvPr id="118" name="Google Shape;118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sp>
        <p:nvSpPr>
          <p:cNvPr id="119" name="Google Shape;119;p3"/>
          <p:cNvSpPr/>
          <p:nvPr/>
        </p:nvSpPr>
        <p:spPr>
          <a:xfrm>
            <a:off x="75024" y="9505952"/>
            <a:ext cx="3912189" cy="755457"/>
          </a:xfrm>
          <a:custGeom>
            <a:avLst/>
            <a:gdLst/>
            <a:ahLst/>
            <a:cxnLst/>
            <a:rect l="l" t="t" r="r" b="b"/>
            <a:pathLst>
              <a:path w="3912189" h="755457" extrusionOk="0">
                <a:moveTo>
                  <a:pt x="0" y="0"/>
                </a:moveTo>
                <a:lnTo>
                  <a:pt x="3912189" y="0"/>
                </a:lnTo>
                <a:lnTo>
                  <a:pt x="3912189" y="755457"/>
                </a:lnTo>
                <a:lnTo>
                  <a:pt x="0" y="755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276" b="-275"/>
            </a:stretch>
          </a:blipFill>
          <a:ln>
            <a:noFill/>
          </a:ln>
        </p:spPr>
      </p:sp>
      <p:grpSp>
        <p:nvGrpSpPr>
          <p:cNvPr id="120" name="Google Shape;120;p3"/>
          <p:cNvGrpSpPr/>
          <p:nvPr/>
        </p:nvGrpSpPr>
        <p:grpSpPr>
          <a:xfrm>
            <a:off x="17139618" y="9537243"/>
            <a:ext cx="1009562" cy="687151"/>
            <a:chOff x="0" y="-76200"/>
            <a:chExt cx="1346082" cy="916202"/>
          </a:xfrm>
        </p:grpSpPr>
        <p:sp>
          <p:nvSpPr>
            <p:cNvPr id="121" name="Google Shape;121;p3"/>
            <p:cNvSpPr/>
            <p:nvPr/>
          </p:nvSpPr>
          <p:spPr>
            <a:xfrm>
              <a:off x="0" y="0"/>
              <a:ext cx="1346082" cy="840002"/>
            </a:xfrm>
            <a:custGeom>
              <a:avLst/>
              <a:gdLst/>
              <a:ahLst/>
              <a:cxnLst/>
              <a:rect l="l" t="t" r="r" b="b"/>
              <a:pathLst>
                <a:path w="1346082" h="840002" extrusionOk="0">
                  <a:moveTo>
                    <a:pt x="0" y="0"/>
                  </a:moveTo>
                  <a:lnTo>
                    <a:pt x="1346082" y="0"/>
                  </a:lnTo>
                  <a:lnTo>
                    <a:pt x="1346082" y="840002"/>
                  </a:lnTo>
                  <a:lnTo>
                    <a:pt x="0" y="840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2" name="Google Shape;122;p3"/>
            <p:cNvSpPr txBox="1"/>
            <p:nvPr/>
          </p:nvSpPr>
          <p:spPr>
            <a:xfrm>
              <a:off x="0" y="-76200"/>
              <a:ext cx="1346082" cy="9162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marR="0" lvl="0" indent="0" algn="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8</a:t>
              </a:r>
              <a:endParaRPr dirty="0"/>
            </a:p>
          </p:txBody>
        </p:sp>
      </p:grpSp>
      <p:grpSp>
        <p:nvGrpSpPr>
          <p:cNvPr id="125" name="Google Shape;125;p3"/>
          <p:cNvGrpSpPr/>
          <p:nvPr/>
        </p:nvGrpSpPr>
        <p:grpSpPr>
          <a:xfrm>
            <a:off x="3114799" y="364074"/>
            <a:ext cx="12039298" cy="990218"/>
            <a:chOff x="-1728405" y="0"/>
            <a:chExt cx="16974988" cy="1320292"/>
          </a:xfrm>
        </p:grpSpPr>
        <p:sp>
          <p:nvSpPr>
            <p:cNvPr id="126" name="Google Shape;126;p3"/>
            <p:cNvSpPr/>
            <p:nvPr/>
          </p:nvSpPr>
          <p:spPr>
            <a:xfrm>
              <a:off x="0" y="0"/>
              <a:ext cx="13545114" cy="1320292"/>
            </a:xfrm>
            <a:custGeom>
              <a:avLst/>
              <a:gdLst/>
              <a:ahLst/>
              <a:cxnLst/>
              <a:rect l="l" t="t" r="r" b="b"/>
              <a:pathLst>
                <a:path w="13545114" h="1320292" extrusionOk="0">
                  <a:moveTo>
                    <a:pt x="0" y="0"/>
                  </a:moveTo>
                  <a:lnTo>
                    <a:pt x="13545114" y="0"/>
                  </a:lnTo>
                  <a:lnTo>
                    <a:pt x="13545114" y="1320292"/>
                  </a:lnTo>
                  <a:lnTo>
                    <a:pt x="0" y="13202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7" name="Google Shape;127;p3"/>
            <p:cNvSpPr txBox="1"/>
            <p:nvPr/>
          </p:nvSpPr>
          <p:spPr>
            <a:xfrm>
              <a:off x="-1728405" y="66592"/>
              <a:ext cx="16974988" cy="12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108000"/>
                </a:lnSpc>
              </a:pPr>
              <a:r>
                <a:rPr lang="en-GB" sz="2600" b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Vrinda" panose="020B0502040204020203" pitchFamily="34" charset="0"/>
                </a:rPr>
                <a:t>Step 1: Initialization of the process and fixing initial deloading</a:t>
              </a:r>
              <a:endParaRPr lang="en-US" sz="2600" dirty="0">
                <a:latin typeface="IBM Plex Sans Medium" panose="020B0603050203000203" pitchFamily="34" charset="0"/>
              </a:endParaRPr>
            </a:p>
          </p:txBody>
        </p:sp>
      </p:grpSp>
      <p:cxnSp>
        <p:nvCxnSpPr>
          <p:cNvPr id="128" name="Google Shape;128;p3"/>
          <p:cNvCxnSpPr/>
          <p:nvPr/>
        </p:nvCxnSpPr>
        <p:spPr>
          <a:xfrm>
            <a:off x="3414617" y="1301671"/>
            <a:ext cx="11430225" cy="19125"/>
          </a:xfrm>
          <a:prstGeom prst="straightConnector1">
            <a:avLst/>
          </a:prstGeom>
          <a:noFill/>
          <a:ln w="88900" cap="flat" cmpd="sng">
            <a:solidFill>
              <a:srgbClr val="020C45"/>
            </a:solidFill>
            <a:prstDash val="solid"/>
            <a:round/>
            <a:headEnd type="none" w="sm" len="sm"/>
            <a:tailEnd type="none" w="sm" len="sm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0B195D-FE6E-400F-A2C1-3695D7576763}"/>
                  </a:ext>
                </a:extLst>
              </p:cNvPr>
              <p:cNvSpPr txBox="1"/>
              <p:nvPr/>
            </p:nvSpPr>
            <p:spPr>
              <a:xfrm>
                <a:off x="1705429" y="1593881"/>
                <a:ext cx="14877142" cy="1609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  <a:spcAft>
                    <a:spcPts val="800"/>
                  </a:spcAft>
                </a:pP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First, an </a:t>
                </a:r>
                <a:r>
                  <a:rPr lang="en-GB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initial deloading percentage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4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24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Po</m:t>
                        </m:r>
                      </m:sub>
                    </m:sSub>
                  </m:oMath>
                </a14:m>
                <a:r>
                  <a:rPr lang="en-GB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and an incremental deloading percentage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400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nor/>
                          </m:rPr>
                          <a:rPr lang="en-GB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Pinc</m:t>
                        </m:r>
                      </m:sub>
                    </m:sSub>
                  </m:oMath>
                </a14:m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are assigned to the grid's deployed PV systems. </a:t>
                </a:r>
              </a:p>
              <a:p>
                <a:pPr algn="just">
                  <a:lnSpc>
                    <a:spcPct val="130000"/>
                  </a:lnSpc>
                  <a:spcAft>
                    <a:spcPts val="800"/>
                  </a:spcAft>
                </a:pP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 percentage is based on the </a:t>
                </a:r>
                <a:r>
                  <a:rPr lang="en-GB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overall PV penetration </a:t>
                </a:r>
                <a:r>
                  <a:rPr lang="en-GB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 the grid, calculated using</a:t>
                </a:r>
                <a:endParaRPr lang="en-GB" sz="24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Vrinda" panose="020B0502040204020203" pitchFamily="34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0B195D-FE6E-400F-A2C1-3695D7576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429" y="1593881"/>
                <a:ext cx="14877142" cy="1609158"/>
              </a:xfrm>
              <a:prstGeom prst="rect">
                <a:avLst/>
              </a:prstGeom>
              <a:blipFill>
                <a:blip r:embed="rId4"/>
                <a:stretch>
                  <a:fillRect l="-656" r="-615"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EED47B-F2F9-432F-9A97-3B3B1659B4FD}"/>
                  </a:ext>
                </a:extLst>
              </p:cNvPr>
              <p:cNvSpPr txBox="1"/>
              <p:nvPr/>
            </p:nvSpPr>
            <p:spPr>
              <a:xfrm>
                <a:off x="6381100" y="3556924"/>
                <a:ext cx="5525800" cy="6823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%</m:t>
                        </m:r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𝐏𝐕</m:t>
                        </m:r>
                        <m:r>
                          <a:rPr lang="en-GB" sz="24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_</m:t>
                        </m:r>
                        <m: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𝒕𝒐𝒕𝒂𝒍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𝐏𝐕</m:t>
                            </m:r>
                            <m:r>
                              <a:rPr lang="en-GB" sz="24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𝒕𝒐𝒕𝒂𝒍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GB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𝒕𝒐𝒕𝒂𝒍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4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×</a:t>
                </a:r>
                <a:r>
                  <a:rPr lang="en-GB" sz="24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100%</a:t>
                </a:r>
                <a:endParaRPr lang="en-GB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EED47B-F2F9-432F-9A97-3B3B1659B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100" y="3556924"/>
                <a:ext cx="5525800" cy="6823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oogle Shape;125;p3">
            <a:extLst>
              <a:ext uri="{FF2B5EF4-FFF2-40B4-BE49-F238E27FC236}">
                <a16:creationId xmlns:a16="http://schemas.microsoft.com/office/drawing/2014/main" id="{C07FB291-1F2A-49F3-AB84-725F7F6CFDF9}"/>
              </a:ext>
            </a:extLst>
          </p:cNvPr>
          <p:cNvGrpSpPr/>
          <p:nvPr/>
        </p:nvGrpSpPr>
        <p:grpSpPr>
          <a:xfrm>
            <a:off x="3114799" y="4466629"/>
            <a:ext cx="12039298" cy="990218"/>
            <a:chOff x="-1728405" y="0"/>
            <a:chExt cx="16974988" cy="1320292"/>
          </a:xfrm>
        </p:grpSpPr>
        <p:sp>
          <p:nvSpPr>
            <p:cNvPr id="32" name="Google Shape;126;p3">
              <a:extLst>
                <a:ext uri="{FF2B5EF4-FFF2-40B4-BE49-F238E27FC236}">
                  <a16:creationId xmlns:a16="http://schemas.microsoft.com/office/drawing/2014/main" id="{A8EE53D7-66CA-4085-8211-7EF8E0C6DF66}"/>
                </a:ext>
              </a:extLst>
            </p:cNvPr>
            <p:cNvSpPr/>
            <p:nvPr/>
          </p:nvSpPr>
          <p:spPr>
            <a:xfrm>
              <a:off x="0" y="0"/>
              <a:ext cx="13545114" cy="1320292"/>
            </a:xfrm>
            <a:custGeom>
              <a:avLst/>
              <a:gdLst/>
              <a:ahLst/>
              <a:cxnLst/>
              <a:rect l="l" t="t" r="r" b="b"/>
              <a:pathLst>
                <a:path w="13545114" h="1320292" extrusionOk="0">
                  <a:moveTo>
                    <a:pt x="0" y="0"/>
                  </a:moveTo>
                  <a:lnTo>
                    <a:pt x="13545114" y="0"/>
                  </a:lnTo>
                  <a:lnTo>
                    <a:pt x="13545114" y="1320292"/>
                  </a:lnTo>
                  <a:lnTo>
                    <a:pt x="0" y="13202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" name="Google Shape;127;p3">
              <a:extLst>
                <a:ext uri="{FF2B5EF4-FFF2-40B4-BE49-F238E27FC236}">
                  <a16:creationId xmlns:a16="http://schemas.microsoft.com/office/drawing/2014/main" id="{6B026659-136D-479C-B4C0-D2A694292814}"/>
                </a:ext>
              </a:extLst>
            </p:cNvPr>
            <p:cNvSpPr txBox="1"/>
            <p:nvPr/>
          </p:nvSpPr>
          <p:spPr>
            <a:xfrm>
              <a:off x="-1728405" y="66592"/>
              <a:ext cx="16974988" cy="125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>
                <a:lnSpc>
                  <a:spcPct val="108000"/>
                </a:lnSpc>
              </a:pPr>
              <a:r>
                <a:rPr lang="en-GB" sz="2600" b="1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Vrinda" panose="020B0502040204020203" pitchFamily="34" charset="0"/>
                </a:rPr>
                <a:t>Step 2: Preconfigure Particle Swarm Optimization (PSO) Algorithm</a:t>
              </a:r>
              <a:r>
                <a:rPr lang="en-GB" sz="2600" b="1" dirty="0">
                  <a:effectLst/>
                  <a:latin typeface="IBM Plex Sans Medium" panose="020B0603050203000203" pitchFamily="34" charset="0"/>
                  <a:ea typeface="Cambria Math" panose="02040503050406030204" pitchFamily="18" charset="0"/>
                  <a:cs typeface="Vrinda" panose="020B0502040204020203" pitchFamily="34" charset="0"/>
                </a:rPr>
                <a:t> </a:t>
              </a:r>
              <a:r>
                <a:rPr lang="en-GB" sz="2600" dirty="0">
                  <a:latin typeface="IBM Plex Sans Medium" panose="020B0603050203000203" pitchFamily="34" charset="0"/>
                </a:rPr>
                <a:t>Methodology</a:t>
              </a:r>
              <a:endParaRPr lang="en-US" sz="2600" dirty="0">
                <a:latin typeface="IBM Plex Sans Medium" panose="020B0603050203000203" pitchFamily="34" charset="0"/>
              </a:endParaRPr>
            </a:p>
          </p:txBody>
        </p:sp>
      </p:grpSp>
      <p:cxnSp>
        <p:nvCxnSpPr>
          <p:cNvPr id="34" name="Google Shape;128;p3">
            <a:extLst>
              <a:ext uri="{FF2B5EF4-FFF2-40B4-BE49-F238E27FC236}">
                <a16:creationId xmlns:a16="http://schemas.microsoft.com/office/drawing/2014/main" id="{55445E10-989C-49FC-98A1-2F45BFB4BC90}"/>
              </a:ext>
            </a:extLst>
          </p:cNvPr>
          <p:cNvCxnSpPr/>
          <p:nvPr/>
        </p:nvCxnSpPr>
        <p:spPr>
          <a:xfrm>
            <a:off x="3414617" y="5404226"/>
            <a:ext cx="11430225" cy="19125"/>
          </a:xfrm>
          <a:prstGeom prst="straightConnector1">
            <a:avLst/>
          </a:prstGeom>
          <a:noFill/>
          <a:ln w="88900" cap="flat" cmpd="sng">
            <a:solidFill>
              <a:srgbClr val="020C4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A40B663-567A-4CFB-B123-5C6CF4F11DF4}"/>
              </a:ext>
            </a:extLst>
          </p:cNvPr>
          <p:cNvSpPr txBox="1"/>
          <p:nvPr/>
        </p:nvSpPr>
        <p:spPr>
          <a:xfrm>
            <a:off x="1705430" y="5776002"/>
            <a:ext cx="14318342" cy="522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en-GB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This optimization approach attempts to </a:t>
            </a:r>
            <a:r>
              <a:rPr lang="en-GB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minimize the required BESS size.</a:t>
            </a:r>
            <a:endParaRPr lang="en-GB" sz="2400" b="1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Vrinda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885D997-60A5-4580-A933-4640B97DE239}"/>
                  </a:ext>
                </a:extLst>
              </p:cNvPr>
              <p:cNvSpPr txBox="1"/>
              <p:nvPr/>
            </p:nvSpPr>
            <p:spPr>
              <a:xfrm>
                <a:off x="6381100" y="6487748"/>
                <a:ext cx="5525800" cy="491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𝑜𝑏𝑗𝑒𝑐𝑡𝑖𝑣𝑒</m:t>
                          </m:r>
                        </m:sub>
                      </m:sSub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𝐵𝐸𝑆𝑆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885D997-60A5-4580-A933-4640B97DE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100" y="6487748"/>
                <a:ext cx="5525800" cy="491417"/>
              </a:xfrm>
              <a:prstGeom prst="rect">
                <a:avLst/>
              </a:prstGeom>
              <a:blipFill>
                <a:blip r:embed="rId6"/>
                <a:stretch>
                  <a:fillRect b="-9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120C0637-7925-471B-901E-0D1155CD4213}"/>
              </a:ext>
            </a:extLst>
          </p:cNvPr>
          <p:cNvSpPr txBox="1"/>
          <p:nvPr/>
        </p:nvSpPr>
        <p:spPr>
          <a:xfrm>
            <a:off x="1705429" y="7088128"/>
            <a:ext cx="14877142" cy="2295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GB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Maintaining power system balance results in a non-linear calculation in the optimization process. </a:t>
            </a:r>
            <a:r>
              <a:rPr lang="en-GB" sz="2400" b="1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PSO </a:t>
            </a:r>
            <a:r>
              <a:rPr lang="en-GB" sz="24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is a comparatively simpler model that demonstrates efficient </a:t>
            </a:r>
            <a:r>
              <a:rPr lang="en-GB" sz="2400" b="1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convergence towards the global optimum</a:t>
            </a:r>
            <a:r>
              <a:rPr lang="en-GB" sz="24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, enabling the methodology to achieve stable outcomes and maintain security at a lower cost per calculation.</a:t>
            </a:r>
            <a:endParaRPr lang="en-GB" sz="2400" dirty="0">
              <a:effectLst/>
              <a:latin typeface="Cambria Math" panose="02040503050406030204" pitchFamily="18" charset="0"/>
              <a:ea typeface="Cambria Math" panose="02040503050406030204" pitchFamily="18" charset="0"/>
              <a:cs typeface="Vrinda" panose="020B0502040204020203" pitchFamily="34" charset="0"/>
            </a:endParaRPr>
          </a:p>
          <a:p>
            <a:pPr marL="0" marR="0" algn="just">
              <a:lnSpc>
                <a:spcPct val="107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GB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A </a:t>
            </a:r>
            <a:r>
              <a:rPr lang="en-GB" sz="2400" b="1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Python script </a:t>
            </a:r>
            <a:r>
              <a:rPr lang="en-GB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is integrated with the </a:t>
            </a:r>
            <a:r>
              <a:rPr lang="en-GB" sz="2400" b="1" dirty="0" err="1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DIgSILENT</a:t>
            </a:r>
            <a:r>
              <a:rPr lang="en-GB" sz="2400" b="1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 </a:t>
            </a:r>
            <a:r>
              <a:rPr lang="en-GB" sz="2400" b="1" dirty="0" err="1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PowerFactory</a:t>
            </a:r>
            <a:r>
              <a:rPr lang="en-GB" sz="2400" b="1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 environment </a:t>
            </a:r>
            <a:r>
              <a:rPr lang="en-GB" sz="24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Vrinda" panose="020B0502040204020203" pitchFamily="34" charset="0"/>
              </a:rPr>
              <a:t>to deal with the power system's non-linearity and to implement the optimization.</a:t>
            </a:r>
          </a:p>
        </p:txBody>
      </p:sp>
    </p:spTree>
    <p:extLst>
      <p:ext uri="{BB962C8B-B14F-4D97-AF65-F5344CB8AC3E}">
        <p14:creationId xmlns:p14="http://schemas.microsoft.com/office/powerpoint/2010/main" val="2180279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1162</Words>
  <Application>Microsoft Office PowerPoint</Application>
  <PresentationFormat>Custom</PresentationFormat>
  <Paragraphs>141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IBM Plex Sans</vt:lpstr>
      <vt:lpstr>IBM Plex Sans Medium</vt:lpstr>
      <vt:lpstr>July</vt:lpstr>
      <vt:lpstr>Calibri</vt:lpstr>
      <vt:lpstr>Cambria Math</vt:lpstr>
      <vt:lpstr>IBM Plex Sans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Md. Nazmul Alam Munna</dc:creator>
  <cp:lastModifiedBy>1024062304 - Md Nazmul Alam Munna</cp:lastModifiedBy>
  <cp:revision>49</cp:revision>
  <dcterms:created xsi:type="dcterms:W3CDTF">2006-08-16T00:00:00Z</dcterms:created>
  <dcterms:modified xsi:type="dcterms:W3CDTF">2026-02-01T07:46:07Z</dcterms:modified>
</cp:coreProperties>
</file>